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3"/>
  </p:notes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4"/>
      <p:bold r:id="rId15"/>
    </p:embeddedFont>
    <p:embeddedFont>
      <p:font typeface="Barlow SemiBold" panose="00000700000000000000" pitchFamily="2" charset="-18"/>
      <p:regular r:id="rId16"/>
      <p:bold r:id="rId17"/>
      <p:italic r:id="rId18"/>
      <p:boldItalic r:id="rId19"/>
    </p:embeddedFont>
    <p:embeddedFont>
      <p:font typeface="Commissioner" panose="020B0604020202020204" charset="0"/>
      <p:regular r:id="rId20"/>
      <p:bold r:id="rId21"/>
    </p:embeddedFont>
    <p:embeddedFont>
      <p:font typeface="Commissioner ExtraBold" panose="020B0604020202020204" charset="0"/>
      <p:bold r:id="rId22"/>
    </p:embeddedFont>
    <p:embeddedFont>
      <p:font typeface="Syne" panose="020B0604020202020204" charset="-18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C93AB-546A-45E7-94D1-E6C106FF043B}" v="96" dt="2024-05-11T19:53:45.013"/>
  </p1510:revLst>
</p1510:revInfo>
</file>

<file path=ppt/tableStyles.xml><?xml version="1.0" encoding="utf-8"?>
<a:tblStyleLst xmlns:a="http://schemas.openxmlformats.org/drawingml/2006/main" def="{8CE1ACF0-7C87-4851-9D0E-7D3080075E18}">
  <a:tblStyle styleId="{8CE1ACF0-7C87-4851-9D0E-7D3080075E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Přibyl" userId="7958de944d5acfb3" providerId="LiveId" clId="{41EC93AB-546A-45E7-94D1-E6C106FF043B}"/>
    <pc:docChg chg="undo custSel addSld delSld modSld sldOrd delMainMaster">
      <pc:chgData name="Ondřej Přibyl" userId="7958de944d5acfb3" providerId="LiveId" clId="{41EC93AB-546A-45E7-94D1-E6C106FF043B}" dt="2024-05-13T04:09:21.300" v="1142" actId="20577"/>
      <pc:docMkLst>
        <pc:docMk/>
      </pc:docMkLst>
      <pc:sldChg chg="delSp modSp mod">
        <pc:chgData name="Ondřej Přibyl" userId="7958de944d5acfb3" providerId="LiveId" clId="{41EC93AB-546A-45E7-94D1-E6C106FF043B}" dt="2024-05-11T19:43:56.840" v="965" actId="1076"/>
        <pc:sldMkLst>
          <pc:docMk/>
          <pc:sldMk cId="0" sldId="256"/>
        </pc:sldMkLst>
        <pc:spChg chg="mod">
          <ac:chgData name="Ondřej Přibyl" userId="7958de944d5acfb3" providerId="LiveId" clId="{41EC93AB-546A-45E7-94D1-E6C106FF043B}" dt="2024-05-11T19:43:56.840" v="965" actId="1076"/>
          <ac:spMkLst>
            <pc:docMk/>
            <pc:sldMk cId="0" sldId="256"/>
            <ac:spMk id="296" creationId="{00000000-0000-0000-0000-000000000000}"/>
          </ac:spMkLst>
        </pc:spChg>
        <pc:spChg chg="del">
          <ac:chgData name="Ondřej Přibyl" userId="7958de944d5acfb3" providerId="LiveId" clId="{41EC93AB-546A-45E7-94D1-E6C106FF043B}" dt="2024-05-11T19:43:20.311" v="958" actId="478"/>
          <ac:spMkLst>
            <pc:docMk/>
            <pc:sldMk cId="0" sldId="256"/>
            <ac:spMk id="297" creationId="{00000000-0000-0000-0000-000000000000}"/>
          </ac:spMkLst>
        </pc:spChg>
        <pc:spChg chg="mod">
          <ac:chgData name="Ondřej Přibyl" userId="7958de944d5acfb3" providerId="LiveId" clId="{41EC93AB-546A-45E7-94D1-E6C106FF043B}" dt="2024-05-11T19:43:42.139" v="962" actId="1076"/>
          <ac:spMkLst>
            <pc:docMk/>
            <pc:sldMk cId="0" sldId="256"/>
            <ac:spMk id="298" creationId="{00000000-0000-0000-0000-000000000000}"/>
          </ac:spMkLst>
        </pc:spChg>
      </pc:sldChg>
      <pc:sldChg chg="del">
        <pc:chgData name="Ondřej Přibyl" userId="7958de944d5acfb3" providerId="LiveId" clId="{41EC93AB-546A-45E7-94D1-E6C106FF043B}" dt="2024-05-11T19:53:55.683" v="1080" actId="47"/>
        <pc:sldMkLst>
          <pc:docMk/>
          <pc:sldMk cId="0" sldId="257"/>
        </pc:sldMkLst>
      </pc:sldChg>
      <pc:sldChg chg="del">
        <pc:chgData name="Ondřej Přibyl" userId="7958de944d5acfb3" providerId="LiveId" clId="{41EC93AB-546A-45E7-94D1-E6C106FF043B}" dt="2024-05-11T19:53:56.303" v="1081" actId="47"/>
        <pc:sldMkLst>
          <pc:docMk/>
          <pc:sldMk cId="0" sldId="258"/>
        </pc:sldMkLst>
      </pc:sldChg>
      <pc:sldChg chg="del">
        <pc:chgData name="Ondřej Přibyl" userId="7958de944d5acfb3" providerId="LiveId" clId="{41EC93AB-546A-45E7-94D1-E6C106FF043B}" dt="2024-05-11T19:53:56.715" v="1082" actId="47"/>
        <pc:sldMkLst>
          <pc:docMk/>
          <pc:sldMk cId="0" sldId="259"/>
        </pc:sldMkLst>
      </pc:sldChg>
      <pc:sldChg chg="del">
        <pc:chgData name="Ondřej Přibyl" userId="7958de944d5acfb3" providerId="LiveId" clId="{41EC93AB-546A-45E7-94D1-E6C106FF043B}" dt="2024-05-11T19:53:57.390" v="1083" actId="47"/>
        <pc:sldMkLst>
          <pc:docMk/>
          <pc:sldMk cId="0" sldId="260"/>
        </pc:sldMkLst>
      </pc:sldChg>
      <pc:sldChg chg="del">
        <pc:chgData name="Ondřej Přibyl" userId="7958de944d5acfb3" providerId="LiveId" clId="{41EC93AB-546A-45E7-94D1-E6C106FF043B}" dt="2024-05-11T19:53:57.649" v="1084" actId="47"/>
        <pc:sldMkLst>
          <pc:docMk/>
          <pc:sldMk cId="0" sldId="261"/>
        </pc:sldMkLst>
      </pc:sldChg>
      <pc:sldChg chg="del">
        <pc:chgData name="Ondřej Přibyl" userId="7958de944d5acfb3" providerId="LiveId" clId="{41EC93AB-546A-45E7-94D1-E6C106FF043B}" dt="2024-05-11T19:53:57.854" v="1085" actId="47"/>
        <pc:sldMkLst>
          <pc:docMk/>
          <pc:sldMk cId="0" sldId="262"/>
        </pc:sldMkLst>
      </pc:sldChg>
      <pc:sldChg chg="del">
        <pc:chgData name="Ondřej Přibyl" userId="7958de944d5acfb3" providerId="LiveId" clId="{41EC93AB-546A-45E7-94D1-E6C106FF043B}" dt="2024-05-11T19:53:58.086" v="1086" actId="47"/>
        <pc:sldMkLst>
          <pc:docMk/>
          <pc:sldMk cId="0" sldId="263"/>
        </pc:sldMkLst>
      </pc:sldChg>
      <pc:sldChg chg="del">
        <pc:chgData name="Ondřej Přibyl" userId="7958de944d5acfb3" providerId="LiveId" clId="{41EC93AB-546A-45E7-94D1-E6C106FF043B}" dt="2024-05-11T19:53:58.258" v="1087" actId="47"/>
        <pc:sldMkLst>
          <pc:docMk/>
          <pc:sldMk cId="0" sldId="264"/>
        </pc:sldMkLst>
      </pc:sldChg>
      <pc:sldChg chg="del">
        <pc:chgData name="Ondřej Přibyl" userId="7958de944d5acfb3" providerId="LiveId" clId="{41EC93AB-546A-45E7-94D1-E6C106FF043B}" dt="2024-05-11T19:53:58.475" v="1088" actId="47"/>
        <pc:sldMkLst>
          <pc:docMk/>
          <pc:sldMk cId="0" sldId="265"/>
        </pc:sldMkLst>
      </pc:sldChg>
      <pc:sldChg chg="del">
        <pc:chgData name="Ondřej Přibyl" userId="7958de944d5acfb3" providerId="LiveId" clId="{41EC93AB-546A-45E7-94D1-E6C106FF043B}" dt="2024-05-11T19:53:58.655" v="1089" actId="47"/>
        <pc:sldMkLst>
          <pc:docMk/>
          <pc:sldMk cId="0" sldId="266"/>
        </pc:sldMkLst>
      </pc:sldChg>
      <pc:sldChg chg="del">
        <pc:chgData name="Ondřej Přibyl" userId="7958de944d5acfb3" providerId="LiveId" clId="{41EC93AB-546A-45E7-94D1-E6C106FF043B}" dt="2024-05-11T19:53:58.855" v="1090" actId="47"/>
        <pc:sldMkLst>
          <pc:docMk/>
          <pc:sldMk cId="0" sldId="267"/>
        </pc:sldMkLst>
      </pc:sldChg>
      <pc:sldChg chg="del">
        <pc:chgData name="Ondřej Přibyl" userId="7958de944d5acfb3" providerId="LiveId" clId="{41EC93AB-546A-45E7-94D1-E6C106FF043B}" dt="2024-05-11T19:53:59.036" v="1091" actId="47"/>
        <pc:sldMkLst>
          <pc:docMk/>
          <pc:sldMk cId="0" sldId="268"/>
        </pc:sldMkLst>
      </pc:sldChg>
      <pc:sldChg chg="del">
        <pc:chgData name="Ondřej Přibyl" userId="7958de944d5acfb3" providerId="LiveId" clId="{41EC93AB-546A-45E7-94D1-E6C106FF043B}" dt="2024-05-11T19:53:59.246" v="1092" actId="47"/>
        <pc:sldMkLst>
          <pc:docMk/>
          <pc:sldMk cId="0" sldId="269"/>
        </pc:sldMkLst>
      </pc:sldChg>
      <pc:sldChg chg="del">
        <pc:chgData name="Ondřej Přibyl" userId="7958de944d5acfb3" providerId="LiveId" clId="{41EC93AB-546A-45E7-94D1-E6C106FF043B}" dt="2024-05-11T19:53:59.578" v="1093" actId="47"/>
        <pc:sldMkLst>
          <pc:docMk/>
          <pc:sldMk cId="0" sldId="270"/>
        </pc:sldMkLst>
      </pc:sldChg>
      <pc:sldChg chg="del">
        <pc:chgData name="Ondřej Přibyl" userId="7958de944d5acfb3" providerId="LiveId" clId="{41EC93AB-546A-45E7-94D1-E6C106FF043B}" dt="2024-05-11T19:53:59.797" v="1094" actId="47"/>
        <pc:sldMkLst>
          <pc:docMk/>
          <pc:sldMk cId="0" sldId="271"/>
        </pc:sldMkLst>
      </pc:sldChg>
      <pc:sldChg chg="del">
        <pc:chgData name="Ondřej Přibyl" userId="7958de944d5acfb3" providerId="LiveId" clId="{41EC93AB-546A-45E7-94D1-E6C106FF043B}" dt="2024-05-11T19:53:59.988" v="1095" actId="47"/>
        <pc:sldMkLst>
          <pc:docMk/>
          <pc:sldMk cId="0" sldId="272"/>
        </pc:sldMkLst>
      </pc:sldChg>
      <pc:sldChg chg="del">
        <pc:chgData name="Ondřej Přibyl" userId="7958de944d5acfb3" providerId="LiveId" clId="{41EC93AB-546A-45E7-94D1-E6C106FF043B}" dt="2024-05-11T19:54:00.180" v="1096" actId="47"/>
        <pc:sldMkLst>
          <pc:docMk/>
          <pc:sldMk cId="0" sldId="273"/>
        </pc:sldMkLst>
      </pc:sldChg>
      <pc:sldChg chg="del">
        <pc:chgData name="Ondřej Přibyl" userId="7958de944d5acfb3" providerId="LiveId" clId="{41EC93AB-546A-45E7-94D1-E6C106FF043B}" dt="2024-05-11T19:54:00.384" v="1097" actId="47"/>
        <pc:sldMkLst>
          <pc:docMk/>
          <pc:sldMk cId="0" sldId="274"/>
        </pc:sldMkLst>
      </pc:sldChg>
      <pc:sldChg chg="del">
        <pc:chgData name="Ondřej Přibyl" userId="7958de944d5acfb3" providerId="LiveId" clId="{41EC93AB-546A-45E7-94D1-E6C106FF043B}" dt="2024-05-11T19:54:00.581" v="1098" actId="47"/>
        <pc:sldMkLst>
          <pc:docMk/>
          <pc:sldMk cId="0" sldId="275"/>
        </pc:sldMkLst>
      </pc:sldChg>
      <pc:sldChg chg="del">
        <pc:chgData name="Ondřej Přibyl" userId="7958de944d5acfb3" providerId="LiveId" clId="{41EC93AB-546A-45E7-94D1-E6C106FF043B}" dt="2024-05-11T19:54:00.904" v="1099" actId="47"/>
        <pc:sldMkLst>
          <pc:docMk/>
          <pc:sldMk cId="0" sldId="276"/>
        </pc:sldMkLst>
      </pc:sldChg>
      <pc:sldChg chg="del">
        <pc:chgData name="Ondřej Přibyl" userId="7958de944d5acfb3" providerId="LiveId" clId="{41EC93AB-546A-45E7-94D1-E6C106FF043B}" dt="2024-05-11T19:54:01.117" v="1100" actId="47"/>
        <pc:sldMkLst>
          <pc:docMk/>
          <pc:sldMk cId="0" sldId="277"/>
        </pc:sldMkLst>
      </pc:sldChg>
      <pc:sldChg chg="del">
        <pc:chgData name="Ondřej Přibyl" userId="7958de944d5acfb3" providerId="LiveId" clId="{41EC93AB-546A-45E7-94D1-E6C106FF043B}" dt="2024-05-11T19:54:01.309" v="1101" actId="47"/>
        <pc:sldMkLst>
          <pc:docMk/>
          <pc:sldMk cId="0" sldId="278"/>
        </pc:sldMkLst>
      </pc:sldChg>
      <pc:sldChg chg="del">
        <pc:chgData name="Ondřej Přibyl" userId="7958de944d5acfb3" providerId="LiveId" clId="{41EC93AB-546A-45E7-94D1-E6C106FF043B}" dt="2024-05-11T19:54:01.535" v="1102" actId="47"/>
        <pc:sldMkLst>
          <pc:docMk/>
          <pc:sldMk cId="0" sldId="279"/>
        </pc:sldMkLst>
      </pc:sldChg>
      <pc:sldChg chg="del">
        <pc:chgData name="Ondřej Přibyl" userId="7958de944d5acfb3" providerId="LiveId" clId="{41EC93AB-546A-45E7-94D1-E6C106FF043B}" dt="2024-05-11T19:54:01.724" v="1103" actId="47"/>
        <pc:sldMkLst>
          <pc:docMk/>
          <pc:sldMk cId="0" sldId="280"/>
        </pc:sldMkLst>
      </pc:sldChg>
      <pc:sldChg chg="del">
        <pc:chgData name="Ondřej Přibyl" userId="7958de944d5acfb3" providerId="LiveId" clId="{41EC93AB-546A-45E7-94D1-E6C106FF043B}" dt="2024-05-11T19:54:02.090" v="1104" actId="47"/>
        <pc:sldMkLst>
          <pc:docMk/>
          <pc:sldMk cId="0" sldId="281"/>
        </pc:sldMkLst>
      </pc:sldChg>
      <pc:sldChg chg="del">
        <pc:chgData name="Ondřej Přibyl" userId="7958de944d5acfb3" providerId="LiveId" clId="{41EC93AB-546A-45E7-94D1-E6C106FF043B}" dt="2024-05-11T19:54:02.279" v="1105" actId="47"/>
        <pc:sldMkLst>
          <pc:docMk/>
          <pc:sldMk cId="0" sldId="282"/>
        </pc:sldMkLst>
      </pc:sldChg>
      <pc:sldChg chg="del">
        <pc:chgData name="Ondřej Přibyl" userId="7958de944d5acfb3" providerId="LiveId" clId="{41EC93AB-546A-45E7-94D1-E6C106FF043B}" dt="2024-05-11T19:54:02.952" v="1106" actId="47"/>
        <pc:sldMkLst>
          <pc:docMk/>
          <pc:sldMk cId="0" sldId="283"/>
        </pc:sldMkLst>
      </pc:sldChg>
      <pc:sldChg chg="del">
        <pc:chgData name="Ondřej Přibyl" userId="7958de944d5acfb3" providerId="LiveId" clId="{41EC93AB-546A-45E7-94D1-E6C106FF043B}" dt="2024-05-11T19:54:03.170" v="1107" actId="47"/>
        <pc:sldMkLst>
          <pc:docMk/>
          <pc:sldMk cId="0" sldId="284"/>
        </pc:sldMkLst>
      </pc:sldChg>
      <pc:sldChg chg="del">
        <pc:chgData name="Ondřej Přibyl" userId="7958de944d5acfb3" providerId="LiveId" clId="{41EC93AB-546A-45E7-94D1-E6C106FF043B}" dt="2024-05-11T19:54:03.373" v="1108" actId="47"/>
        <pc:sldMkLst>
          <pc:docMk/>
          <pc:sldMk cId="0" sldId="285"/>
        </pc:sldMkLst>
      </pc:sldChg>
      <pc:sldChg chg="del">
        <pc:chgData name="Ondřej Přibyl" userId="7958de944d5acfb3" providerId="LiveId" clId="{41EC93AB-546A-45E7-94D1-E6C106FF043B}" dt="2024-05-11T19:54:03.614" v="1109" actId="47"/>
        <pc:sldMkLst>
          <pc:docMk/>
          <pc:sldMk cId="0" sldId="286"/>
        </pc:sldMkLst>
      </pc:sldChg>
      <pc:sldChg chg="del">
        <pc:chgData name="Ondřej Přibyl" userId="7958de944d5acfb3" providerId="LiveId" clId="{41EC93AB-546A-45E7-94D1-E6C106FF043B}" dt="2024-05-11T19:54:04.212" v="1110" actId="47"/>
        <pc:sldMkLst>
          <pc:docMk/>
          <pc:sldMk cId="0" sldId="287"/>
        </pc:sldMkLst>
      </pc:sldChg>
      <pc:sldChg chg="del">
        <pc:chgData name="Ondřej Přibyl" userId="7958de944d5acfb3" providerId="LiveId" clId="{41EC93AB-546A-45E7-94D1-E6C106FF043B}" dt="2024-05-11T19:54:04.462" v="1111" actId="47"/>
        <pc:sldMkLst>
          <pc:docMk/>
          <pc:sldMk cId="0" sldId="288"/>
        </pc:sldMkLst>
      </pc:sldChg>
      <pc:sldChg chg="del">
        <pc:chgData name="Ondřej Přibyl" userId="7958de944d5acfb3" providerId="LiveId" clId="{41EC93AB-546A-45E7-94D1-E6C106FF043B}" dt="2024-05-11T19:54:04.725" v="1112" actId="47"/>
        <pc:sldMkLst>
          <pc:docMk/>
          <pc:sldMk cId="0" sldId="289"/>
        </pc:sldMkLst>
      </pc:sldChg>
      <pc:sldChg chg="del">
        <pc:chgData name="Ondřej Přibyl" userId="7958de944d5acfb3" providerId="LiveId" clId="{41EC93AB-546A-45E7-94D1-E6C106FF043B}" dt="2024-05-11T19:54:05.027" v="1113" actId="47"/>
        <pc:sldMkLst>
          <pc:docMk/>
          <pc:sldMk cId="0" sldId="290"/>
        </pc:sldMkLst>
      </pc:sldChg>
      <pc:sldChg chg="del">
        <pc:chgData name="Ondřej Přibyl" userId="7958de944d5acfb3" providerId="LiveId" clId="{41EC93AB-546A-45E7-94D1-E6C106FF043B}" dt="2024-05-11T19:54:05.323" v="1114" actId="47"/>
        <pc:sldMkLst>
          <pc:docMk/>
          <pc:sldMk cId="0" sldId="291"/>
        </pc:sldMkLst>
      </pc:sldChg>
      <pc:sldChg chg="del">
        <pc:chgData name="Ondřej Přibyl" userId="7958de944d5acfb3" providerId="LiveId" clId="{41EC93AB-546A-45E7-94D1-E6C106FF043B}" dt="2024-05-11T19:54:05.596" v="1115" actId="47"/>
        <pc:sldMkLst>
          <pc:docMk/>
          <pc:sldMk cId="0" sldId="292"/>
        </pc:sldMkLst>
      </pc:sldChg>
      <pc:sldChg chg="del">
        <pc:chgData name="Ondřej Přibyl" userId="7958de944d5acfb3" providerId="LiveId" clId="{41EC93AB-546A-45E7-94D1-E6C106FF043B}" dt="2024-05-11T19:54:06.178" v="1116" actId="47"/>
        <pc:sldMkLst>
          <pc:docMk/>
          <pc:sldMk cId="0" sldId="293"/>
        </pc:sldMkLst>
      </pc:sldChg>
      <pc:sldChg chg="del">
        <pc:chgData name="Ondřej Přibyl" userId="7958de944d5acfb3" providerId="LiveId" clId="{41EC93AB-546A-45E7-94D1-E6C106FF043B}" dt="2024-05-11T19:54:06.481" v="1117" actId="47"/>
        <pc:sldMkLst>
          <pc:docMk/>
          <pc:sldMk cId="0" sldId="294"/>
        </pc:sldMkLst>
      </pc:sldChg>
      <pc:sldChg chg="del">
        <pc:chgData name="Ondřej Přibyl" userId="7958de944d5acfb3" providerId="LiveId" clId="{41EC93AB-546A-45E7-94D1-E6C106FF043B}" dt="2024-05-11T19:54:06.859" v="1118" actId="47"/>
        <pc:sldMkLst>
          <pc:docMk/>
          <pc:sldMk cId="0" sldId="295"/>
        </pc:sldMkLst>
      </pc:sldChg>
      <pc:sldChg chg="del">
        <pc:chgData name="Ondřej Přibyl" userId="7958de944d5acfb3" providerId="LiveId" clId="{41EC93AB-546A-45E7-94D1-E6C106FF043B}" dt="2024-05-11T19:54:07.659" v="1119" actId="47"/>
        <pc:sldMkLst>
          <pc:docMk/>
          <pc:sldMk cId="0" sldId="296"/>
        </pc:sldMkLst>
      </pc:sldChg>
      <pc:sldChg chg="del">
        <pc:chgData name="Ondřej Přibyl" userId="7958de944d5acfb3" providerId="LiveId" clId="{41EC93AB-546A-45E7-94D1-E6C106FF043B}" dt="2024-05-11T19:54:08.040" v="1120" actId="47"/>
        <pc:sldMkLst>
          <pc:docMk/>
          <pc:sldMk cId="0" sldId="297"/>
        </pc:sldMkLst>
      </pc:sldChg>
      <pc:sldChg chg="del">
        <pc:chgData name="Ondřej Přibyl" userId="7958de944d5acfb3" providerId="LiveId" clId="{41EC93AB-546A-45E7-94D1-E6C106FF043B}" dt="2024-05-11T19:54:08.647" v="1121" actId="47"/>
        <pc:sldMkLst>
          <pc:docMk/>
          <pc:sldMk cId="0" sldId="298"/>
        </pc:sldMkLst>
      </pc:sldChg>
      <pc:sldChg chg="del">
        <pc:chgData name="Ondřej Přibyl" userId="7958de944d5acfb3" providerId="LiveId" clId="{41EC93AB-546A-45E7-94D1-E6C106FF043B}" dt="2024-05-11T19:54:08.937" v="1122" actId="47"/>
        <pc:sldMkLst>
          <pc:docMk/>
          <pc:sldMk cId="0" sldId="299"/>
        </pc:sldMkLst>
      </pc:sldChg>
      <pc:sldChg chg="del">
        <pc:chgData name="Ondřej Přibyl" userId="7958de944d5acfb3" providerId="LiveId" clId="{41EC93AB-546A-45E7-94D1-E6C106FF043B}" dt="2024-05-11T19:54:09.441" v="1123" actId="47"/>
        <pc:sldMkLst>
          <pc:docMk/>
          <pc:sldMk cId="0" sldId="300"/>
        </pc:sldMkLst>
      </pc:sldChg>
      <pc:sldChg chg="del">
        <pc:chgData name="Ondřej Přibyl" userId="7958de944d5acfb3" providerId="LiveId" clId="{41EC93AB-546A-45E7-94D1-E6C106FF043B}" dt="2024-05-11T19:54:09.859" v="1124" actId="47"/>
        <pc:sldMkLst>
          <pc:docMk/>
          <pc:sldMk cId="0" sldId="301"/>
        </pc:sldMkLst>
      </pc:sldChg>
      <pc:sldChg chg="del">
        <pc:chgData name="Ondřej Přibyl" userId="7958de944d5acfb3" providerId="LiveId" clId="{41EC93AB-546A-45E7-94D1-E6C106FF043B}" dt="2024-05-11T19:54:10.031" v="1125" actId="47"/>
        <pc:sldMkLst>
          <pc:docMk/>
          <pc:sldMk cId="0" sldId="302"/>
        </pc:sldMkLst>
      </pc:sldChg>
      <pc:sldChg chg="del">
        <pc:chgData name="Ondřej Přibyl" userId="7958de944d5acfb3" providerId="LiveId" clId="{41EC93AB-546A-45E7-94D1-E6C106FF043B}" dt="2024-05-11T19:54:10.563" v="1126" actId="47"/>
        <pc:sldMkLst>
          <pc:docMk/>
          <pc:sldMk cId="0" sldId="303"/>
        </pc:sldMkLst>
      </pc:sldChg>
      <pc:sldChg chg="del">
        <pc:chgData name="Ondřej Přibyl" userId="7958de944d5acfb3" providerId="LiveId" clId="{41EC93AB-546A-45E7-94D1-E6C106FF043B}" dt="2024-05-11T19:54:11.031" v="1127" actId="47"/>
        <pc:sldMkLst>
          <pc:docMk/>
          <pc:sldMk cId="0" sldId="304"/>
        </pc:sldMkLst>
      </pc:sldChg>
      <pc:sldChg chg="del">
        <pc:chgData name="Ondřej Přibyl" userId="7958de944d5acfb3" providerId="LiveId" clId="{41EC93AB-546A-45E7-94D1-E6C106FF043B}" dt="2024-05-11T19:54:11.741" v="1128" actId="47"/>
        <pc:sldMkLst>
          <pc:docMk/>
          <pc:sldMk cId="0" sldId="305"/>
        </pc:sldMkLst>
      </pc:sldChg>
      <pc:sldChg chg="del">
        <pc:chgData name="Ondřej Přibyl" userId="7958de944d5acfb3" providerId="LiveId" clId="{41EC93AB-546A-45E7-94D1-E6C106FF043B}" dt="2024-05-11T19:54:12.516" v="1129" actId="47"/>
        <pc:sldMkLst>
          <pc:docMk/>
          <pc:sldMk cId="0" sldId="306"/>
        </pc:sldMkLst>
      </pc:sldChg>
      <pc:sldChg chg="del">
        <pc:chgData name="Ondřej Přibyl" userId="7958de944d5acfb3" providerId="LiveId" clId="{41EC93AB-546A-45E7-94D1-E6C106FF043B}" dt="2024-05-11T19:54:12.787" v="1130" actId="47"/>
        <pc:sldMkLst>
          <pc:docMk/>
          <pc:sldMk cId="0" sldId="307"/>
        </pc:sldMkLst>
      </pc:sldChg>
      <pc:sldChg chg="del">
        <pc:chgData name="Ondřej Přibyl" userId="7958de944d5acfb3" providerId="LiveId" clId="{41EC93AB-546A-45E7-94D1-E6C106FF043B}" dt="2024-05-11T19:54:13.272" v="1131" actId="47"/>
        <pc:sldMkLst>
          <pc:docMk/>
          <pc:sldMk cId="0" sldId="308"/>
        </pc:sldMkLst>
      </pc:sldChg>
      <pc:sldChg chg="del">
        <pc:chgData name="Ondřej Přibyl" userId="7958de944d5acfb3" providerId="LiveId" clId="{41EC93AB-546A-45E7-94D1-E6C106FF043B}" dt="2024-05-11T19:54:13.642" v="1132" actId="47"/>
        <pc:sldMkLst>
          <pc:docMk/>
          <pc:sldMk cId="0" sldId="309"/>
        </pc:sldMkLst>
      </pc:sldChg>
      <pc:sldChg chg="del">
        <pc:chgData name="Ondřej Přibyl" userId="7958de944d5acfb3" providerId="LiveId" clId="{41EC93AB-546A-45E7-94D1-E6C106FF043B}" dt="2024-05-11T19:54:14.108" v="1133" actId="47"/>
        <pc:sldMkLst>
          <pc:docMk/>
          <pc:sldMk cId="0" sldId="310"/>
        </pc:sldMkLst>
      </pc:sldChg>
      <pc:sldChg chg="del">
        <pc:chgData name="Ondřej Přibyl" userId="7958de944d5acfb3" providerId="LiveId" clId="{41EC93AB-546A-45E7-94D1-E6C106FF043B}" dt="2024-05-11T19:54:14.302" v="1134" actId="47"/>
        <pc:sldMkLst>
          <pc:docMk/>
          <pc:sldMk cId="0" sldId="311"/>
        </pc:sldMkLst>
      </pc:sldChg>
      <pc:sldChg chg="del">
        <pc:chgData name="Ondřej Přibyl" userId="7958de944d5acfb3" providerId="LiveId" clId="{41EC93AB-546A-45E7-94D1-E6C106FF043B}" dt="2024-05-11T19:54:15.655" v="1135" actId="47"/>
        <pc:sldMkLst>
          <pc:docMk/>
          <pc:sldMk cId="0" sldId="312"/>
        </pc:sldMkLst>
      </pc:sldChg>
      <pc:sldChg chg="addSp delSp modSp add mod modNotes">
        <pc:chgData name="Ondřej Přibyl" userId="7958de944d5acfb3" providerId="LiveId" clId="{41EC93AB-546A-45E7-94D1-E6C106FF043B}" dt="2024-05-11T19:22:28.193" v="270" actId="1440"/>
        <pc:sldMkLst>
          <pc:docMk/>
          <pc:sldMk cId="2967073462" sldId="314"/>
        </pc:sldMkLst>
        <pc:spChg chg="mod">
          <ac:chgData name="Ondřej Přibyl" userId="7958de944d5acfb3" providerId="LiveId" clId="{41EC93AB-546A-45E7-94D1-E6C106FF043B}" dt="2024-05-11T19:18:22.481" v="63" actId="20577"/>
          <ac:spMkLst>
            <pc:docMk/>
            <pc:sldMk cId="2967073462" sldId="314"/>
            <ac:spMk id="2" creationId="{FC46FF53-1FFB-36CC-8F2D-0B4849C6D74B}"/>
          </ac:spMkLst>
        </pc:spChg>
        <pc:spChg chg="del mod">
          <ac:chgData name="Ondřej Přibyl" userId="7958de944d5acfb3" providerId="LiveId" clId="{41EC93AB-546A-45E7-94D1-E6C106FF043B}" dt="2024-05-11T19:17:30.121" v="43" actId="478"/>
          <ac:spMkLst>
            <pc:docMk/>
            <pc:sldMk cId="2967073462" sldId="314"/>
            <ac:spMk id="3" creationId="{0DFA5D09-3252-F05C-08BF-5440050F5A91}"/>
          </ac:spMkLst>
        </pc:spChg>
        <pc:spChg chg="add mod">
          <ac:chgData name="Ondřej Přibyl" userId="7958de944d5acfb3" providerId="LiveId" clId="{41EC93AB-546A-45E7-94D1-E6C106FF043B}" dt="2024-05-11T19:20:41.075" v="251" actId="20577"/>
          <ac:spMkLst>
            <pc:docMk/>
            <pc:sldMk cId="2967073462" sldId="314"/>
            <ac:spMk id="6" creationId="{F25C93A4-91C8-1C4A-ECFF-17BE2F2A99F4}"/>
          </ac:spMkLst>
        </pc:spChg>
        <pc:picChg chg="del">
          <ac:chgData name="Ondřej Přibyl" userId="7958de944d5acfb3" providerId="LiveId" clId="{41EC93AB-546A-45E7-94D1-E6C106FF043B}" dt="2024-05-11T19:16:18.438" v="35" actId="478"/>
          <ac:picMkLst>
            <pc:docMk/>
            <pc:sldMk cId="2967073462" sldId="314"/>
            <ac:picMk id="5" creationId="{9EF813C1-1979-1CB9-4D9A-CB921936F1FC}"/>
          </ac:picMkLst>
        </pc:picChg>
        <pc:picChg chg="del">
          <ac:chgData name="Ondřej Přibyl" userId="7958de944d5acfb3" providerId="LiveId" clId="{41EC93AB-546A-45E7-94D1-E6C106FF043B}" dt="2024-05-11T19:16:17.780" v="34" actId="478"/>
          <ac:picMkLst>
            <pc:docMk/>
            <pc:sldMk cId="2967073462" sldId="314"/>
            <ac:picMk id="1026" creationId="{9D074F8D-8C83-D357-A6C5-E73333CAFB28}"/>
          </ac:picMkLst>
        </pc:picChg>
        <pc:picChg chg="del">
          <ac:chgData name="Ondřej Přibyl" userId="7958de944d5acfb3" providerId="LiveId" clId="{41EC93AB-546A-45E7-94D1-E6C106FF043B}" dt="2024-05-11T19:16:18.989" v="36" actId="478"/>
          <ac:picMkLst>
            <pc:docMk/>
            <pc:sldMk cId="2967073462" sldId="314"/>
            <ac:picMk id="1028" creationId="{A7EDF703-4ECE-D1F2-891A-F237715A7A05}"/>
          </ac:picMkLst>
        </pc:picChg>
        <pc:picChg chg="add mod">
          <ac:chgData name="Ondřej Přibyl" userId="7958de944d5acfb3" providerId="LiveId" clId="{41EC93AB-546A-45E7-94D1-E6C106FF043B}" dt="2024-05-11T19:21:29.085" v="257" actId="1076"/>
          <ac:picMkLst>
            <pc:docMk/>
            <pc:sldMk cId="2967073462" sldId="314"/>
            <ac:picMk id="2050" creationId="{D3C88B72-6534-1227-E41D-BAB1AF231C5E}"/>
          </ac:picMkLst>
        </pc:picChg>
        <pc:picChg chg="add mod">
          <ac:chgData name="Ondřej Přibyl" userId="7958de944d5acfb3" providerId="LiveId" clId="{41EC93AB-546A-45E7-94D1-E6C106FF043B}" dt="2024-05-11T19:22:28.193" v="270" actId="1440"/>
          <ac:picMkLst>
            <pc:docMk/>
            <pc:sldMk cId="2967073462" sldId="314"/>
            <ac:picMk id="2052" creationId="{6E8CD9FE-E0DE-55A6-3685-A09F5A9719F2}"/>
          </ac:picMkLst>
        </pc:picChg>
      </pc:sldChg>
      <pc:sldChg chg="addSp delSp modSp add mod">
        <pc:chgData name="Ondřej Přibyl" userId="7958de944d5acfb3" providerId="LiveId" clId="{41EC93AB-546A-45E7-94D1-E6C106FF043B}" dt="2024-05-11T19:25:25.248" v="447" actId="1076"/>
        <pc:sldMkLst>
          <pc:docMk/>
          <pc:sldMk cId="2134991890" sldId="315"/>
        </pc:sldMkLst>
        <pc:spChg chg="mod">
          <ac:chgData name="Ondřej Přibyl" userId="7958de944d5acfb3" providerId="LiveId" clId="{41EC93AB-546A-45E7-94D1-E6C106FF043B}" dt="2024-05-11T19:23:07.334" v="285" actId="20577"/>
          <ac:spMkLst>
            <pc:docMk/>
            <pc:sldMk cId="2134991890" sldId="315"/>
            <ac:spMk id="2" creationId="{FC46FF53-1FFB-36CC-8F2D-0B4849C6D74B}"/>
          </ac:spMkLst>
        </pc:spChg>
        <pc:spChg chg="mod">
          <ac:chgData name="Ondřej Přibyl" userId="7958de944d5acfb3" providerId="LiveId" clId="{41EC93AB-546A-45E7-94D1-E6C106FF043B}" dt="2024-05-11T19:24:55.291" v="438" actId="20577"/>
          <ac:spMkLst>
            <pc:docMk/>
            <pc:sldMk cId="2134991890" sldId="315"/>
            <ac:spMk id="6" creationId="{F25C93A4-91C8-1C4A-ECFF-17BE2F2A99F4}"/>
          </ac:spMkLst>
        </pc:spChg>
        <pc:picChg chg="del mod">
          <ac:chgData name="Ondřej Přibyl" userId="7958de944d5acfb3" providerId="LiveId" clId="{41EC93AB-546A-45E7-94D1-E6C106FF043B}" dt="2024-05-11T19:24:59.662" v="441" actId="478"/>
          <ac:picMkLst>
            <pc:docMk/>
            <pc:sldMk cId="2134991890" sldId="315"/>
            <ac:picMk id="2050" creationId="{D3C88B72-6534-1227-E41D-BAB1AF231C5E}"/>
          </ac:picMkLst>
        </pc:picChg>
        <pc:picChg chg="del mod">
          <ac:chgData name="Ondřej Přibyl" userId="7958de944d5acfb3" providerId="LiveId" clId="{41EC93AB-546A-45E7-94D1-E6C106FF043B}" dt="2024-05-11T19:24:58.769" v="439" actId="478"/>
          <ac:picMkLst>
            <pc:docMk/>
            <pc:sldMk cId="2134991890" sldId="315"/>
            <ac:picMk id="2052" creationId="{6E8CD9FE-E0DE-55A6-3685-A09F5A9719F2}"/>
          </ac:picMkLst>
        </pc:picChg>
        <pc:picChg chg="add mod">
          <ac:chgData name="Ondřej Přibyl" userId="7958de944d5acfb3" providerId="LiveId" clId="{41EC93AB-546A-45E7-94D1-E6C106FF043B}" dt="2024-05-11T19:25:25.248" v="447" actId="1076"/>
          <ac:picMkLst>
            <pc:docMk/>
            <pc:sldMk cId="2134991890" sldId="315"/>
            <ac:picMk id="3074" creationId="{7061E710-95B9-79C3-6300-10824EA57624}"/>
          </ac:picMkLst>
        </pc:picChg>
      </pc:sldChg>
      <pc:sldChg chg="addSp delSp modSp add mod">
        <pc:chgData name="Ondřej Přibyl" userId="7958de944d5acfb3" providerId="LiveId" clId="{41EC93AB-546A-45E7-94D1-E6C106FF043B}" dt="2024-05-11T19:29:00.129" v="504" actId="1076"/>
        <pc:sldMkLst>
          <pc:docMk/>
          <pc:sldMk cId="521080558" sldId="316"/>
        </pc:sldMkLst>
        <pc:spChg chg="mod">
          <ac:chgData name="Ondřej Přibyl" userId="7958de944d5acfb3" providerId="LiveId" clId="{41EC93AB-546A-45E7-94D1-E6C106FF043B}" dt="2024-05-11T19:25:40.665" v="462" actId="20577"/>
          <ac:spMkLst>
            <pc:docMk/>
            <pc:sldMk cId="521080558" sldId="316"/>
            <ac:spMk id="2" creationId="{FC46FF53-1FFB-36CC-8F2D-0B4849C6D74B}"/>
          </ac:spMkLst>
        </pc:spChg>
        <pc:spChg chg="add mod">
          <ac:chgData name="Ondřej Přibyl" userId="7958de944d5acfb3" providerId="LiveId" clId="{41EC93AB-546A-45E7-94D1-E6C106FF043B}" dt="2024-05-11T19:27:45.794" v="491" actId="403"/>
          <ac:spMkLst>
            <pc:docMk/>
            <pc:sldMk cId="521080558" sldId="316"/>
            <ac:spMk id="3" creationId="{3F61EDF1-3DB7-0887-EBD5-4E04806C7B78}"/>
          </ac:spMkLst>
        </pc:spChg>
        <pc:spChg chg="add mod">
          <ac:chgData name="Ondřej Přibyl" userId="7958de944d5acfb3" providerId="LiveId" clId="{41EC93AB-546A-45E7-94D1-E6C106FF043B}" dt="2024-05-11T19:29:00.129" v="504" actId="1076"/>
          <ac:spMkLst>
            <pc:docMk/>
            <pc:sldMk cId="521080558" sldId="316"/>
            <ac:spMk id="4" creationId="{03A76A28-4CFB-A150-6746-B028D8DEC176}"/>
          </ac:spMkLst>
        </pc:spChg>
        <pc:spChg chg="del mod">
          <ac:chgData name="Ondřej Přibyl" userId="7958de944d5acfb3" providerId="LiveId" clId="{41EC93AB-546A-45E7-94D1-E6C106FF043B}" dt="2024-05-11T19:25:45.550" v="465" actId="478"/>
          <ac:spMkLst>
            <pc:docMk/>
            <pc:sldMk cId="521080558" sldId="316"/>
            <ac:spMk id="6" creationId="{F25C93A4-91C8-1C4A-ECFF-17BE2F2A99F4}"/>
          </ac:spMkLst>
        </pc:spChg>
        <pc:picChg chg="del">
          <ac:chgData name="Ondřej Přibyl" userId="7958de944d5acfb3" providerId="LiveId" clId="{41EC93AB-546A-45E7-94D1-E6C106FF043B}" dt="2024-05-11T19:25:44.470" v="464" actId="478"/>
          <ac:picMkLst>
            <pc:docMk/>
            <pc:sldMk cId="521080558" sldId="316"/>
            <ac:picMk id="3074" creationId="{7061E710-95B9-79C3-6300-10824EA57624}"/>
          </ac:picMkLst>
        </pc:picChg>
        <pc:picChg chg="add mod">
          <ac:chgData name="Ondřej Přibyl" userId="7958de944d5acfb3" providerId="LiveId" clId="{41EC93AB-546A-45E7-94D1-E6C106FF043B}" dt="2024-05-11T19:26:27.261" v="477" actId="1076"/>
          <ac:picMkLst>
            <pc:docMk/>
            <pc:sldMk cId="521080558" sldId="316"/>
            <ac:picMk id="4098" creationId="{C463EBE6-E84B-B88A-7BFF-F0C791173300}"/>
          </ac:picMkLst>
        </pc:picChg>
        <pc:picChg chg="add mod">
          <ac:chgData name="Ondřej Přibyl" userId="7958de944d5acfb3" providerId="LiveId" clId="{41EC93AB-546A-45E7-94D1-E6C106FF043B}" dt="2024-05-11T19:28:56.119" v="503" actId="1076"/>
          <ac:picMkLst>
            <pc:docMk/>
            <pc:sldMk cId="521080558" sldId="316"/>
            <ac:picMk id="4100" creationId="{C38AFB04-169A-9B00-6957-67F7FD8145B1}"/>
          </ac:picMkLst>
        </pc:picChg>
      </pc:sldChg>
      <pc:sldChg chg="addSp delSp modSp add mod ord">
        <pc:chgData name="Ondřej Přibyl" userId="7958de944d5acfb3" providerId="LiveId" clId="{41EC93AB-546A-45E7-94D1-E6C106FF043B}" dt="2024-05-11T19:42:21.911" v="956" actId="1076"/>
        <pc:sldMkLst>
          <pc:docMk/>
          <pc:sldMk cId="1476959576" sldId="317"/>
        </pc:sldMkLst>
        <pc:spChg chg="mod">
          <ac:chgData name="Ondřej Přibyl" userId="7958de944d5acfb3" providerId="LiveId" clId="{41EC93AB-546A-45E7-94D1-E6C106FF043B}" dt="2024-05-11T19:29:25.696" v="527" actId="20577"/>
          <ac:spMkLst>
            <pc:docMk/>
            <pc:sldMk cId="1476959576" sldId="317"/>
            <ac:spMk id="2" creationId="{FC46FF53-1FFB-36CC-8F2D-0B4849C6D74B}"/>
          </ac:spMkLst>
        </pc:spChg>
        <pc:spChg chg="mod">
          <ac:chgData name="Ondřej Přibyl" userId="7958de944d5acfb3" providerId="LiveId" clId="{41EC93AB-546A-45E7-94D1-E6C106FF043B}" dt="2024-05-11T19:36:16.341" v="868" actId="20577"/>
          <ac:spMkLst>
            <pc:docMk/>
            <pc:sldMk cId="1476959576" sldId="317"/>
            <ac:spMk id="3" creationId="{0DFA5D09-3252-F05C-08BF-5440050F5A91}"/>
          </ac:spMkLst>
        </pc:spChg>
        <pc:picChg chg="del">
          <ac:chgData name="Ondřej Přibyl" userId="7958de944d5acfb3" providerId="LiveId" clId="{41EC93AB-546A-45E7-94D1-E6C106FF043B}" dt="2024-05-11T19:29:32.082" v="530" actId="478"/>
          <ac:picMkLst>
            <pc:docMk/>
            <pc:sldMk cId="1476959576" sldId="317"/>
            <ac:picMk id="5" creationId="{9EF813C1-1979-1CB9-4D9A-CB921936F1FC}"/>
          </ac:picMkLst>
        </pc:picChg>
        <pc:picChg chg="del">
          <ac:chgData name="Ondřej Přibyl" userId="7958de944d5acfb3" providerId="LiveId" clId="{41EC93AB-546A-45E7-94D1-E6C106FF043B}" dt="2024-05-11T19:29:32.584" v="531" actId="478"/>
          <ac:picMkLst>
            <pc:docMk/>
            <pc:sldMk cId="1476959576" sldId="317"/>
            <ac:picMk id="1026" creationId="{9D074F8D-8C83-D357-A6C5-E73333CAFB28}"/>
          </ac:picMkLst>
        </pc:picChg>
        <pc:picChg chg="del">
          <ac:chgData name="Ondřej Přibyl" userId="7958de944d5acfb3" providerId="LiveId" clId="{41EC93AB-546A-45E7-94D1-E6C106FF043B}" dt="2024-05-11T19:29:31.542" v="529" actId="478"/>
          <ac:picMkLst>
            <pc:docMk/>
            <pc:sldMk cId="1476959576" sldId="317"/>
            <ac:picMk id="1028" creationId="{A7EDF703-4ECE-D1F2-891A-F237715A7A05}"/>
          </ac:picMkLst>
        </pc:picChg>
        <pc:picChg chg="add mod">
          <ac:chgData name="Ondřej Přibyl" userId="7958de944d5acfb3" providerId="LiveId" clId="{41EC93AB-546A-45E7-94D1-E6C106FF043B}" dt="2024-05-11T19:42:21.911" v="956" actId="1076"/>
          <ac:picMkLst>
            <pc:docMk/>
            <pc:sldMk cId="1476959576" sldId="317"/>
            <ac:picMk id="6146" creationId="{8F3EDCA9-BC9B-3DC6-13BB-21AA5B8F091B}"/>
          </ac:picMkLst>
        </pc:picChg>
      </pc:sldChg>
      <pc:sldChg chg="addSp modSp new mod">
        <pc:chgData name="Ondřej Přibyl" userId="7958de944d5acfb3" providerId="LiveId" clId="{41EC93AB-546A-45E7-94D1-E6C106FF043B}" dt="2024-05-13T04:09:21.300" v="1142" actId="20577"/>
        <pc:sldMkLst>
          <pc:docMk/>
          <pc:sldMk cId="1660547207" sldId="318"/>
        </pc:sldMkLst>
        <pc:spChg chg="mod">
          <ac:chgData name="Ondřej Přibyl" userId="7958de944d5acfb3" providerId="LiveId" clId="{41EC93AB-546A-45E7-94D1-E6C106FF043B}" dt="2024-05-11T19:36:43.945" v="878" actId="20577"/>
          <ac:spMkLst>
            <pc:docMk/>
            <pc:sldMk cId="1660547207" sldId="318"/>
            <ac:spMk id="2" creationId="{0B8F57F7-C087-ACD1-82D8-BE4BFCC55611}"/>
          </ac:spMkLst>
        </pc:spChg>
        <pc:spChg chg="add mod">
          <ac:chgData name="Ondřej Přibyl" userId="7958de944d5acfb3" providerId="LiveId" clId="{41EC93AB-546A-45E7-94D1-E6C106FF043B}" dt="2024-05-11T19:37:50.901" v="918" actId="20577"/>
          <ac:spMkLst>
            <pc:docMk/>
            <pc:sldMk cId="1660547207" sldId="318"/>
            <ac:spMk id="3" creationId="{7E937488-753F-8F7A-791E-858DBA39DD5A}"/>
          </ac:spMkLst>
        </pc:spChg>
        <pc:spChg chg="add mod">
          <ac:chgData name="Ondřej Přibyl" userId="7958de944d5acfb3" providerId="LiveId" clId="{41EC93AB-546A-45E7-94D1-E6C106FF043B}" dt="2024-05-13T04:09:21.300" v="1142" actId="20577"/>
          <ac:spMkLst>
            <pc:docMk/>
            <pc:sldMk cId="1660547207" sldId="318"/>
            <ac:spMk id="8" creationId="{37F76FCB-8F49-4BC1-2D47-4C341F50F64F}"/>
          </ac:spMkLst>
        </pc:spChg>
        <pc:picChg chg="add mod">
          <ac:chgData name="Ondřej Přibyl" userId="7958de944d5acfb3" providerId="LiveId" clId="{41EC93AB-546A-45E7-94D1-E6C106FF043B}" dt="2024-05-11T19:37:18.287" v="888" actId="1076"/>
          <ac:picMkLst>
            <pc:docMk/>
            <pc:sldMk cId="1660547207" sldId="318"/>
            <ac:picMk id="5122" creationId="{9EFAD158-0893-6111-FC70-EF929E0A1478}"/>
          </ac:picMkLst>
        </pc:picChg>
        <pc:picChg chg="add mod">
          <ac:chgData name="Ondřej Přibyl" userId="7958de944d5acfb3" providerId="LiveId" clId="{41EC93AB-546A-45E7-94D1-E6C106FF043B}" dt="2024-05-11T19:39:34.517" v="930" actId="1076"/>
          <ac:picMkLst>
            <pc:docMk/>
            <pc:sldMk cId="1660547207" sldId="318"/>
            <ac:picMk id="5124" creationId="{D6164618-D117-F334-60E6-1A14992CF984}"/>
          </ac:picMkLst>
        </pc:picChg>
        <pc:cxnChg chg="add mod">
          <ac:chgData name="Ondřej Přibyl" userId="7958de944d5acfb3" providerId="LiveId" clId="{41EC93AB-546A-45E7-94D1-E6C106FF043B}" dt="2024-05-11T19:38:33.533" v="927" actId="208"/>
          <ac:cxnSpMkLst>
            <pc:docMk/>
            <pc:sldMk cId="1660547207" sldId="318"/>
            <ac:cxnSpMk id="5" creationId="{F975B545-7FF5-AA31-3F15-8664EA267806}"/>
          </ac:cxnSpMkLst>
        </pc:cxnChg>
        <pc:cxnChg chg="add mod">
          <ac:chgData name="Ondřej Přibyl" userId="7958de944d5acfb3" providerId="LiveId" clId="{41EC93AB-546A-45E7-94D1-E6C106FF043B}" dt="2024-05-11T19:38:27.499" v="926" actId="208"/>
          <ac:cxnSpMkLst>
            <pc:docMk/>
            <pc:sldMk cId="1660547207" sldId="318"/>
            <ac:cxnSpMk id="6" creationId="{22A33316-9FA3-F54E-B945-A468675D3214}"/>
          </ac:cxnSpMkLst>
        </pc:cxnChg>
      </pc:sldChg>
      <pc:sldChg chg="addSp delSp modSp add mod modAnim">
        <pc:chgData name="Ondřej Přibyl" userId="7958de944d5acfb3" providerId="LiveId" clId="{41EC93AB-546A-45E7-94D1-E6C106FF043B}" dt="2024-05-11T19:48:26.317" v="983" actId="1076"/>
        <pc:sldMkLst>
          <pc:docMk/>
          <pc:sldMk cId="2292843883" sldId="319"/>
        </pc:sldMkLst>
        <pc:spChg chg="mod">
          <ac:chgData name="Ondřej Přibyl" userId="7958de944d5acfb3" providerId="LiveId" clId="{41EC93AB-546A-45E7-94D1-E6C106FF043B}" dt="2024-05-11T19:45:14.518" v="971" actId="20577"/>
          <ac:spMkLst>
            <pc:docMk/>
            <pc:sldMk cId="2292843883" sldId="319"/>
            <ac:spMk id="2" creationId="{0B8F57F7-C087-ACD1-82D8-BE4BFCC55611}"/>
          </ac:spMkLst>
        </pc:spChg>
        <pc:spChg chg="del">
          <ac:chgData name="Ondřej Přibyl" userId="7958de944d5acfb3" providerId="LiveId" clId="{41EC93AB-546A-45E7-94D1-E6C106FF043B}" dt="2024-05-11T19:45:19.902" v="975" actId="478"/>
          <ac:spMkLst>
            <pc:docMk/>
            <pc:sldMk cId="2292843883" sldId="319"/>
            <ac:spMk id="3" creationId="{7E937488-753F-8F7A-791E-858DBA39DD5A}"/>
          </ac:spMkLst>
        </pc:spChg>
        <pc:spChg chg="del">
          <ac:chgData name="Ondřej Přibyl" userId="7958de944d5acfb3" providerId="LiveId" clId="{41EC93AB-546A-45E7-94D1-E6C106FF043B}" dt="2024-05-11T19:45:18.166" v="974" actId="478"/>
          <ac:spMkLst>
            <pc:docMk/>
            <pc:sldMk cId="2292843883" sldId="319"/>
            <ac:spMk id="8" creationId="{37F76FCB-8F49-4BC1-2D47-4C341F50F64F}"/>
          </ac:spMkLst>
        </pc:spChg>
        <pc:picChg chg="add mod">
          <ac:chgData name="Ondřej Přibyl" userId="7958de944d5acfb3" providerId="LiveId" clId="{41EC93AB-546A-45E7-94D1-E6C106FF043B}" dt="2024-05-11T19:48:26.317" v="983" actId="1076"/>
          <ac:picMkLst>
            <pc:docMk/>
            <pc:sldMk cId="2292843883" sldId="319"/>
            <ac:picMk id="4" creationId="{2C5EA190-70EC-B7CD-1D6C-D14E2E18978F}"/>
          </ac:picMkLst>
        </pc:picChg>
        <pc:picChg chg="del">
          <ac:chgData name="Ondřej Přibyl" userId="7958de944d5acfb3" providerId="LiveId" clId="{41EC93AB-546A-45E7-94D1-E6C106FF043B}" dt="2024-05-11T19:45:16.339" v="972" actId="478"/>
          <ac:picMkLst>
            <pc:docMk/>
            <pc:sldMk cId="2292843883" sldId="319"/>
            <ac:picMk id="5122" creationId="{9EFAD158-0893-6111-FC70-EF929E0A1478}"/>
          </ac:picMkLst>
        </pc:picChg>
        <pc:picChg chg="del">
          <ac:chgData name="Ondřej Přibyl" userId="7958de944d5acfb3" providerId="LiveId" clId="{41EC93AB-546A-45E7-94D1-E6C106FF043B}" dt="2024-05-11T19:45:17.237" v="973" actId="478"/>
          <ac:picMkLst>
            <pc:docMk/>
            <pc:sldMk cId="2292843883" sldId="319"/>
            <ac:picMk id="5124" creationId="{D6164618-D117-F334-60E6-1A14992CF984}"/>
          </ac:picMkLst>
        </pc:picChg>
        <pc:cxnChg chg="del">
          <ac:chgData name="Ondřej Přibyl" userId="7958de944d5acfb3" providerId="LiveId" clId="{41EC93AB-546A-45E7-94D1-E6C106FF043B}" dt="2024-05-11T19:45:21.535" v="976" actId="478"/>
          <ac:cxnSpMkLst>
            <pc:docMk/>
            <pc:sldMk cId="2292843883" sldId="319"/>
            <ac:cxnSpMk id="5" creationId="{F975B545-7FF5-AA31-3F15-8664EA267806}"/>
          </ac:cxnSpMkLst>
        </pc:cxnChg>
        <pc:cxnChg chg="del">
          <ac:chgData name="Ondřej Přibyl" userId="7958de944d5acfb3" providerId="LiveId" clId="{41EC93AB-546A-45E7-94D1-E6C106FF043B}" dt="2024-05-11T19:45:22.265" v="977" actId="478"/>
          <ac:cxnSpMkLst>
            <pc:docMk/>
            <pc:sldMk cId="2292843883" sldId="319"/>
            <ac:cxnSpMk id="6" creationId="{22A33316-9FA3-F54E-B945-A468675D3214}"/>
          </ac:cxnSpMkLst>
        </pc:cxnChg>
      </pc:sldChg>
      <pc:sldChg chg="modSp new mod">
        <pc:chgData name="Ondřej Přibyl" userId="7958de944d5acfb3" providerId="LiveId" clId="{41EC93AB-546A-45E7-94D1-E6C106FF043B}" dt="2024-05-11T19:49:07.154" v="1009" actId="404"/>
        <pc:sldMkLst>
          <pc:docMk/>
          <pc:sldMk cId="2989644937" sldId="320"/>
        </pc:sldMkLst>
        <pc:spChg chg="mod">
          <ac:chgData name="Ondřej Přibyl" userId="7958de944d5acfb3" providerId="LiveId" clId="{41EC93AB-546A-45E7-94D1-E6C106FF043B}" dt="2024-05-11T19:49:07.154" v="1009" actId="404"/>
          <ac:spMkLst>
            <pc:docMk/>
            <pc:sldMk cId="2989644937" sldId="320"/>
            <ac:spMk id="2" creationId="{1E8794ED-16A5-618D-9A3B-950BB5A44A9F}"/>
          </ac:spMkLst>
        </pc:spChg>
      </pc:sldChg>
      <pc:sldChg chg="new del">
        <pc:chgData name="Ondřej Přibyl" userId="7958de944d5acfb3" providerId="LiveId" clId="{41EC93AB-546A-45E7-94D1-E6C106FF043B}" dt="2024-05-11T19:48:39.609" v="985" actId="47"/>
        <pc:sldMkLst>
          <pc:docMk/>
          <pc:sldMk cId="3014947926" sldId="320"/>
        </pc:sldMkLst>
      </pc:sldChg>
      <pc:sldChg chg="modSp new mod">
        <pc:chgData name="Ondřej Přibyl" userId="7958de944d5acfb3" providerId="LiveId" clId="{41EC93AB-546A-45E7-94D1-E6C106FF043B}" dt="2024-05-11T19:51:53.240" v="1050"/>
        <pc:sldMkLst>
          <pc:docMk/>
          <pc:sldMk cId="1046760276" sldId="321"/>
        </pc:sldMkLst>
        <pc:spChg chg="mod">
          <ac:chgData name="Ondřej Přibyl" userId="7958de944d5acfb3" providerId="LiveId" clId="{41EC93AB-546A-45E7-94D1-E6C106FF043B}" dt="2024-05-11T19:49:25.198" v="1016" actId="20577"/>
          <ac:spMkLst>
            <pc:docMk/>
            <pc:sldMk cId="1046760276" sldId="321"/>
            <ac:spMk id="2" creationId="{DCC06790-6C7A-0550-484F-1E5D0B6BC5D7}"/>
          </ac:spMkLst>
        </pc:spChg>
        <pc:spChg chg="mod">
          <ac:chgData name="Ondřej Přibyl" userId="7958de944d5acfb3" providerId="LiveId" clId="{41EC93AB-546A-45E7-94D1-E6C106FF043B}" dt="2024-05-11T19:51:53.240" v="1050"/>
          <ac:spMkLst>
            <pc:docMk/>
            <pc:sldMk cId="1046760276" sldId="321"/>
            <ac:spMk id="3" creationId="{3BB013F5-396D-65E9-EB47-7AD33D2922E1}"/>
          </ac:spMkLst>
        </pc:spChg>
      </pc:sldChg>
      <pc:sldChg chg="modSp add mod">
        <pc:chgData name="Ondřej Přibyl" userId="7958de944d5acfb3" providerId="LiveId" clId="{41EC93AB-546A-45E7-94D1-E6C106FF043B}" dt="2024-05-11T19:53:45.011" v="1079" actId="20577"/>
        <pc:sldMkLst>
          <pc:docMk/>
          <pc:sldMk cId="2444626083" sldId="322"/>
        </pc:sldMkLst>
        <pc:spChg chg="mod">
          <ac:chgData name="Ondřej Přibyl" userId="7958de944d5acfb3" providerId="LiveId" clId="{41EC93AB-546A-45E7-94D1-E6C106FF043B}" dt="2024-05-11T19:52:21.641" v="1059" actId="20577"/>
          <ac:spMkLst>
            <pc:docMk/>
            <pc:sldMk cId="2444626083" sldId="322"/>
            <ac:spMk id="2" creationId="{DCC06790-6C7A-0550-484F-1E5D0B6BC5D7}"/>
          </ac:spMkLst>
        </pc:spChg>
        <pc:spChg chg="mod">
          <ac:chgData name="Ondřej Přibyl" userId="7958de944d5acfb3" providerId="LiveId" clId="{41EC93AB-546A-45E7-94D1-E6C106FF043B}" dt="2024-05-11T19:53:45.011" v="1079" actId="20577"/>
          <ac:spMkLst>
            <pc:docMk/>
            <pc:sldMk cId="2444626083" sldId="322"/>
            <ac:spMk id="3" creationId="{3BB013F5-396D-65E9-EB47-7AD33D2922E1}"/>
          </ac:spMkLst>
        </pc:spChg>
      </pc:sldChg>
      <pc:sldMasterChg chg="delSldLayout">
        <pc:chgData name="Ondřej Přibyl" userId="7958de944d5acfb3" providerId="LiveId" clId="{41EC93AB-546A-45E7-94D1-E6C106FF043B}" dt="2024-05-11T19:54:06.481" v="1117" actId="47"/>
        <pc:sldMasterMkLst>
          <pc:docMk/>
          <pc:sldMasterMk cId="0" sldId="2147483682"/>
        </pc:sldMasterMkLst>
        <pc:sldLayoutChg chg="del">
          <pc:chgData name="Ondřej Přibyl" userId="7958de944d5acfb3" providerId="LiveId" clId="{41EC93AB-546A-45E7-94D1-E6C106FF043B}" dt="2024-05-11T19:53:57.390" v="1083" actId="47"/>
          <pc:sldLayoutMkLst>
            <pc:docMk/>
            <pc:sldMasterMk cId="0" sldId="2147483682"/>
            <pc:sldLayoutMk cId="0" sldId="2147483649"/>
          </pc:sldLayoutMkLst>
        </pc:sldLayoutChg>
        <pc:sldLayoutChg chg="del">
          <pc:chgData name="Ondřej Přibyl" userId="7958de944d5acfb3" providerId="LiveId" clId="{41EC93AB-546A-45E7-94D1-E6C106FF043B}" dt="2024-05-11T19:53:58.258" v="1087" actId="47"/>
          <pc:sldLayoutMkLst>
            <pc:docMk/>
            <pc:sldMasterMk cId="0" sldId="2147483682"/>
            <pc:sldLayoutMk cId="0" sldId="2147483651"/>
          </pc:sldLayoutMkLst>
        </pc:sldLayoutChg>
        <pc:sldLayoutChg chg="del">
          <pc:chgData name="Ondřej Přibyl" userId="7958de944d5acfb3" providerId="LiveId" clId="{41EC93AB-546A-45E7-94D1-E6C106FF043B}" dt="2024-05-11T19:54:02.090" v="1104" actId="47"/>
          <pc:sldLayoutMkLst>
            <pc:docMk/>
            <pc:sldMasterMk cId="0" sldId="2147483682"/>
            <pc:sldLayoutMk cId="0" sldId="2147483653"/>
          </pc:sldLayoutMkLst>
        </pc:sldLayoutChg>
        <pc:sldLayoutChg chg="del">
          <pc:chgData name="Ondřej Přibyl" userId="7958de944d5acfb3" providerId="LiveId" clId="{41EC93AB-546A-45E7-94D1-E6C106FF043B}" dt="2024-05-11T19:53:56.715" v="1082" actId="47"/>
          <pc:sldLayoutMkLst>
            <pc:docMk/>
            <pc:sldMasterMk cId="0" sldId="2147483682"/>
            <pc:sldLayoutMk cId="0" sldId="2147483655"/>
          </pc:sldLayoutMkLst>
        </pc:sldLayoutChg>
        <pc:sldLayoutChg chg="del">
          <pc:chgData name="Ondřej Přibyl" userId="7958de944d5acfb3" providerId="LiveId" clId="{41EC93AB-546A-45E7-94D1-E6C106FF043B}" dt="2024-05-11T19:54:03.373" v="1108" actId="47"/>
          <pc:sldLayoutMkLst>
            <pc:docMk/>
            <pc:sldMasterMk cId="0" sldId="2147483682"/>
            <pc:sldLayoutMk cId="0" sldId="2147483656"/>
          </pc:sldLayoutMkLst>
        </pc:sldLayoutChg>
        <pc:sldLayoutChg chg="del">
          <pc:chgData name="Ondřej Přibyl" userId="7958de944d5acfb3" providerId="LiveId" clId="{41EC93AB-546A-45E7-94D1-E6C106FF043B}" dt="2024-05-11T19:54:04.212" v="1110" actId="47"/>
          <pc:sldLayoutMkLst>
            <pc:docMk/>
            <pc:sldMasterMk cId="0" sldId="2147483682"/>
            <pc:sldLayoutMk cId="0" sldId="2147483657"/>
          </pc:sldLayoutMkLst>
        </pc:sldLayoutChg>
        <pc:sldLayoutChg chg="del">
          <pc:chgData name="Ondřej Přibyl" userId="7958de944d5acfb3" providerId="LiveId" clId="{41EC93AB-546A-45E7-94D1-E6C106FF043B}" dt="2024-05-11T19:53:56.303" v="1081" actId="47"/>
          <pc:sldLayoutMkLst>
            <pc:docMk/>
            <pc:sldMasterMk cId="0" sldId="2147483682"/>
            <pc:sldLayoutMk cId="0" sldId="2147483659"/>
          </pc:sldLayoutMkLst>
        </pc:sldLayoutChg>
        <pc:sldLayoutChg chg="del">
          <pc:chgData name="Ondřej Přibyl" userId="7958de944d5acfb3" providerId="LiveId" clId="{41EC93AB-546A-45E7-94D1-E6C106FF043B}" dt="2024-05-11T19:54:03.170" v="1107" actId="47"/>
          <pc:sldLayoutMkLst>
            <pc:docMk/>
            <pc:sldMasterMk cId="0" sldId="2147483682"/>
            <pc:sldLayoutMk cId="0" sldId="2147483660"/>
          </pc:sldLayoutMkLst>
        </pc:sldLayoutChg>
        <pc:sldLayoutChg chg="del">
          <pc:chgData name="Ondřej Přibyl" userId="7958de944d5acfb3" providerId="LiveId" clId="{41EC93AB-546A-45E7-94D1-E6C106FF043B}" dt="2024-05-11T19:53:57.649" v="1084" actId="47"/>
          <pc:sldLayoutMkLst>
            <pc:docMk/>
            <pc:sldMasterMk cId="0" sldId="2147483682"/>
            <pc:sldLayoutMk cId="0" sldId="2147483661"/>
          </pc:sldLayoutMkLst>
        </pc:sldLayoutChg>
        <pc:sldLayoutChg chg="del">
          <pc:chgData name="Ondřej Přibyl" userId="7958de944d5acfb3" providerId="LiveId" clId="{41EC93AB-546A-45E7-94D1-E6C106FF043B}" dt="2024-05-11T19:53:57.854" v="1085" actId="47"/>
          <pc:sldLayoutMkLst>
            <pc:docMk/>
            <pc:sldMasterMk cId="0" sldId="2147483682"/>
            <pc:sldLayoutMk cId="0" sldId="2147483662"/>
          </pc:sldLayoutMkLst>
        </pc:sldLayoutChg>
        <pc:sldLayoutChg chg="del">
          <pc:chgData name="Ondřej Přibyl" userId="7958de944d5acfb3" providerId="LiveId" clId="{41EC93AB-546A-45E7-94D1-E6C106FF043B}" dt="2024-05-11T19:53:58.086" v="1086" actId="47"/>
          <pc:sldLayoutMkLst>
            <pc:docMk/>
            <pc:sldMasterMk cId="0" sldId="2147483682"/>
            <pc:sldLayoutMk cId="0" sldId="2147483663"/>
          </pc:sldLayoutMkLst>
        </pc:sldLayoutChg>
        <pc:sldLayoutChg chg="del">
          <pc:chgData name="Ondřej Přibyl" userId="7958de944d5acfb3" providerId="LiveId" clId="{41EC93AB-546A-45E7-94D1-E6C106FF043B}" dt="2024-05-11T19:53:58.475" v="1088" actId="47"/>
          <pc:sldLayoutMkLst>
            <pc:docMk/>
            <pc:sldMasterMk cId="0" sldId="2147483682"/>
            <pc:sldLayoutMk cId="0" sldId="2147483664"/>
          </pc:sldLayoutMkLst>
        </pc:sldLayoutChg>
        <pc:sldLayoutChg chg="del">
          <pc:chgData name="Ondřej Přibyl" userId="7958de944d5acfb3" providerId="LiveId" clId="{41EC93AB-546A-45E7-94D1-E6C106FF043B}" dt="2024-05-11T19:53:58.855" v="1090" actId="47"/>
          <pc:sldLayoutMkLst>
            <pc:docMk/>
            <pc:sldMasterMk cId="0" sldId="2147483682"/>
            <pc:sldLayoutMk cId="0" sldId="2147483665"/>
          </pc:sldLayoutMkLst>
        </pc:sldLayoutChg>
        <pc:sldLayoutChg chg="del">
          <pc:chgData name="Ondřej Přibyl" userId="7958de944d5acfb3" providerId="LiveId" clId="{41EC93AB-546A-45E7-94D1-E6C106FF043B}" dt="2024-05-11T19:53:59.036" v="1091" actId="47"/>
          <pc:sldLayoutMkLst>
            <pc:docMk/>
            <pc:sldMasterMk cId="0" sldId="2147483682"/>
            <pc:sldLayoutMk cId="0" sldId="2147483666"/>
          </pc:sldLayoutMkLst>
        </pc:sldLayoutChg>
        <pc:sldLayoutChg chg="del">
          <pc:chgData name="Ondřej Přibyl" userId="7958de944d5acfb3" providerId="LiveId" clId="{41EC93AB-546A-45E7-94D1-E6C106FF043B}" dt="2024-05-11T19:53:59.246" v="1092" actId="47"/>
          <pc:sldLayoutMkLst>
            <pc:docMk/>
            <pc:sldMasterMk cId="0" sldId="2147483682"/>
            <pc:sldLayoutMk cId="0" sldId="2147483667"/>
          </pc:sldLayoutMkLst>
        </pc:sldLayoutChg>
        <pc:sldLayoutChg chg="del">
          <pc:chgData name="Ondřej Přibyl" userId="7958de944d5acfb3" providerId="LiveId" clId="{41EC93AB-546A-45E7-94D1-E6C106FF043B}" dt="2024-05-11T19:54:05.027" v="1113" actId="47"/>
          <pc:sldLayoutMkLst>
            <pc:docMk/>
            <pc:sldMasterMk cId="0" sldId="2147483682"/>
            <pc:sldLayoutMk cId="0" sldId="2147483668"/>
          </pc:sldLayoutMkLst>
        </pc:sldLayoutChg>
        <pc:sldLayoutChg chg="del">
          <pc:chgData name="Ondřej Přibyl" userId="7958de944d5acfb3" providerId="LiveId" clId="{41EC93AB-546A-45E7-94D1-E6C106FF043B}" dt="2024-05-11T19:54:01.724" v="1103" actId="47"/>
          <pc:sldLayoutMkLst>
            <pc:docMk/>
            <pc:sldMasterMk cId="0" sldId="2147483682"/>
            <pc:sldLayoutMk cId="0" sldId="2147483669"/>
          </pc:sldLayoutMkLst>
        </pc:sldLayoutChg>
        <pc:sldLayoutChg chg="del">
          <pc:chgData name="Ondřej Přibyl" userId="7958de944d5acfb3" providerId="LiveId" clId="{41EC93AB-546A-45E7-94D1-E6C106FF043B}" dt="2024-05-11T19:53:59.797" v="1094" actId="47"/>
          <pc:sldLayoutMkLst>
            <pc:docMk/>
            <pc:sldMasterMk cId="0" sldId="2147483682"/>
            <pc:sldLayoutMk cId="0" sldId="2147483670"/>
          </pc:sldLayoutMkLst>
        </pc:sldLayoutChg>
        <pc:sldLayoutChg chg="del">
          <pc:chgData name="Ondřej Přibyl" userId="7958de944d5acfb3" providerId="LiveId" clId="{41EC93AB-546A-45E7-94D1-E6C106FF043B}" dt="2024-05-11T19:53:59.988" v="1095" actId="47"/>
          <pc:sldLayoutMkLst>
            <pc:docMk/>
            <pc:sldMasterMk cId="0" sldId="2147483682"/>
            <pc:sldLayoutMk cId="0" sldId="2147483671"/>
          </pc:sldLayoutMkLst>
        </pc:sldLayoutChg>
        <pc:sldLayoutChg chg="del">
          <pc:chgData name="Ondřej Přibyl" userId="7958de944d5acfb3" providerId="LiveId" clId="{41EC93AB-546A-45E7-94D1-E6C106FF043B}" dt="2024-05-11T19:54:00.180" v="1096" actId="47"/>
          <pc:sldLayoutMkLst>
            <pc:docMk/>
            <pc:sldMasterMk cId="0" sldId="2147483682"/>
            <pc:sldLayoutMk cId="0" sldId="2147483672"/>
          </pc:sldLayoutMkLst>
        </pc:sldLayoutChg>
        <pc:sldLayoutChg chg="del">
          <pc:chgData name="Ondřej Přibyl" userId="7958de944d5acfb3" providerId="LiveId" clId="{41EC93AB-546A-45E7-94D1-E6C106FF043B}" dt="2024-05-11T19:54:00.904" v="1099" actId="47"/>
          <pc:sldLayoutMkLst>
            <pc:docMk/>
            <pc:sldMasterMk cId="0" sldId="2147483682"/>
            <pc:sldLayoutMk cId="0" sldId="2147483673"/>
          </pc:sldLayoutMkLst>
        </pc:sldLayoutChg>
        <pc:sldLayoutChg chg="del">
          <pc:chgData name="Ondřej Přibyl" userId="7958de944d5acfb3" providerId="LiveId" clId="{41EC93AB-546A-45E7-94D1-E6C106FF043B}" dt="2024-05-11T19:54:02.279" v="1105" actId="47"/>
          <pc:sldLayoutMkLst>
            <pc:docMk/>
            <pc:sldMasterMk cId="0" sldId="2147483682"/>
            <pc:sldLayoutMk cId="0" sldId="2147483674"/>
          </pc:sldLayoutMkLst>
        </pc:sldLayoutChg>
        <pc:sldLayoutChg chg="del">
          <pc:chgData name="Ondřej Přibyl" userId="7958de944d5acfb3" providerId="LiveId" clId="{41EC93AB-546A-45E7-94D1-E6C106FF043B}" dt="2024-05-11T19:54:03.614" v="1109" actId="47"/>
          <pc:sldLayoutMkLst>
            <pc:docMk/>
            <pc:sldMasterMk cId="0" sldId="2147483682"/>
            <pc:sldLayoutMk cId="0" sldId="2147483675"/>
          </pc:sldLayoutMkLst>
        </pc:sldLayoutChg>
        <pc:sldLayoutChg chg="del">
          <pc:chgData name="Ondřej Přibyl" userId="7958de944d5acfb3" providerId="LiveId" clId="{41EC93AB-546A-45E7-94D1-E6C106FF043B}" dt="2024-05-11T19:54:04.462" v="1111" actId="47"/>
          <pc:sldLayoutMkLst>
            <pc:docMk/>
            <pc:sldMasterMk cId="0" sldId="2147483682"/>
            <pc:sldLayoutMk cId="0" sldId="2147483676"/>
          </pc:sldLayoutMkLst>
        </pc:sldLayoutChg>
        <pc:sldLayoutChg chg="del">
          <pc:chgData name="Ondřej Přibyl" userId="7958de944d5acfb3" providerId="LiveId" clId="{41EC93AB-546A-45E7-94D1-E6C106FF043B}" dt="2024-05-11T19:54:06.481" v="1117" actId="47"/>
          <pc:sldLayoutMkLst>
            <pc:docMk/>
            <pc:sldMasterMk cId="0" sldId="2147483682"/>
            <pc:sldLayoutMk cId="0" sldId="2147483677"/>
          </pc:sldLayoutMkLst>
        </pc:sldLayoutChg>
        <pc:sldLayoutChg chg="del">
          <pc:chgData name="Ondřej Přibyl" userId="7958de944d5acfb3" providerId="LiveId" clId="{41EC93AB-546A-45E7-94D1-E6C106FF043B}" dt="2024-05-11T19:54:05.323" v="1114" actId="47"/>
          <pc:sldLayoutMkLst>
            <pc:docMk/>
            <pc:sldMasterMk cId="0" sldId="2147483682"/>
            <pc:sldLayoutMk cId="0" sldId="2147483678"/>
          </pc:sldLayoutMkLst>
        </pc:sldLayoutChg>
      </pc:sldMasterChg>
      <pc:sldMasterChg chg="del delSldLayout">
        <pc:chgData name="Ondřej Přibyl" userId="7958de944d5acfb3" providerId="LiveId" clId="{41EC93AB-546A-45E7-94D1-E6C106FF043B}" dt="2024-05-11T19:54:15.655" v="1135" actId="47"/>
        <pc:sldMasterMkLst>
          <pc:docMk/>
          <pc:sldMasterMk cId="0" sldId="2147483683"/>
        </pc:sldMasterMkLst>
        <pc:sldLayoutChg chg="del">
          <pc:chgData name="Ondřej Přibyl" userId="7958de944d5acfb3" providerId="LiveId" clId="{41EC93AB-546A-45E7-94D1-E6C106FF043B}" dt="2024-05-11T19:54:15.655" v="1135" actId="47"/>
          <pc:sldLayoutMkLst>
            <pc:docMk/>
            <pc:sldMasterMk cId="0" sldId="2147483683"/>
            <pc:sldLayoutMk cId="0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71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7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42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30625" y="4473225"/>
            <a:ext cx="4115987" cy="769394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965275" y="-156625"/>
            <a:ext cx="2453450" cy="1580500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36925" y="-53985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3995726">
            <a:off x="-130622" y="3655115"/>
            <a:ext cx="2199510" cy="1987525"/>
          </a:xfrm>
          <a:custGeom>
            <a:avLst/>
            <a:gdLst/>
            <a:ahLst/>
            <a:cxnLst/>
            <a:rect l="l" t="t" r="r" b="b"/>
            <a:pathLst>
              <a:path w="69217" h="62546" extrusionOk="0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644234">
            <a:off x="6088289" y="3622766"/>
            <a:ext cx="3520410" cy="1799358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798250" y="-738525"/>
            <a:ext cx="3075543" cy="2222829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430479">
            <a:off x="48915" y="-222860"/>
            <a:ext cx="2155859" cy="1948081"/>
          </a:xfrm>
          <a:custGeom>
            <a:avLst/>
            <a:gdLst/>
            <a:ahLst/>
            <a:cxnLst/>
            <a:rect l="l" t="t" r="r" b="b"/>
            <a:pathLst>
              <a:path w="69217" h="62546" extrusionOk="0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098900" y="3115900"/>
            <a:ext cx="2290125" cy="2206451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1276825" y="-338425"/>
            <a:ext cx="3566904" cy="89128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6583825" y="4295000"/>
            <a:ext cx="3566904" cy="89128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-706900" y="-259775"/>
            <a:ext cx="2531000" cy="1293450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1276825" y="-338425"/>
            <a:ext cx="3566904" cy="89128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 rot="10800000">
            <a:off x="6888750" y="4295000"/>
            <a:ext cx="3566904" cy="89128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-758875" y="-493000"/>
            <a:ext cx="2531000" cy="1293450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3269949" y="3913766"/>
            <a:ext cx="6732640" cy="1258519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10800000">
            <a:off x="-626096" y="-193028"/>
            <a:ext cx="3369906" cy="1722364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6098039" y="3457193"/>
            <a:ext cx="3402170" cy="1738655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509300" y="-193031"/>
            <a:ext cx="2657853" cy="709603"/>
          </a:xfrm>
          <a:custGeom>
            <a:avLst/>
            <a:gdLst/>
            <a:ahLst/>
            <a:cxnLst/>
            <a:rect l="l" t="t" r="r" b="b"/>
            <a:pathLst>
              <a:path w="79091" h="21116" extrusionOk="0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6430655" y="1855978"/>
            <a:ext cx="6884659" cy="4975843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-362825" y="-320375"/>
            <a:ext cx="5841347" cy="2519468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6705700" y="2199100"/>
            <a:ext cx="3543224" cy="3413764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/>
          <p:nvPr/>
        </p:nvSpPr>
        <p:spPr>
          <a:xfrm>
            <a:off x="-2872720" y="3172028"/>
            <a:ext cx="6884659" cy="4975843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4"/>
          <p:cNvSpPr/>
          <p:nvPr/>
        </p:nvSpPr>
        <p:spPr>
          <a:xfrm flipH="1">
            <a:off x="4764725" y="-224775"/>
            <a:ext cx="5841347" cy="2519468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4"/>
          <p:cNvSpPr/>
          <p:nvPr/>
        </p:nvSpPr>
        <p:spPr>
          <a:xfrm rot="4500029">
            <a:off x="93659" y="2718207"/>
            <a:ext cx="3543161" cy="3413704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8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Vratiprst" TargetMode="External"/><Relationship Id="rId3" Type="http://schemas.openxmlformats.org/officeDocument/2006/relationships/hyperlink" Target="https://cs.wikipedia.org/wiki/Kuka%C4%8Dka_guira" TargetMode="External"/><Relationship Id="rId7" Type="http://schemas.openxmlformats.org/officeDocument/2006/relationships/hyperlink" Target="https://www.priroda.cz/clanky.php?detail=1170" TargetMode="External"/><Relationship Id="rId2" Type="http://schemas.openxmlformats.org/officeDocument/2006/relationships/hyperlink" Target="https://cs.wikipedia.org/wiki/Kuka%C4%8D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ringalive.net/cs/species/kukacka" TargetMode="External"/><Relationship Id="rId11" Type="http://schemas.openxmlformats.org/officeDocument/2006/relationships/hyperlink" Target="https://www.priroda.cz/clanky.php?detail=1499" TargetMode="External"/><Relationship Id="rId5" Type="http://schemas.openxmlformats.org/officeDocument/2006/relationships/hyperlink" Target="https://www.prirodovedci.cz/zeptejte-se-prirodovedcu/5344" TargetMode="External"/><Relationship Id="rId10" Type="http://schemas.openxmlformats.org/officeDocument/2006/relationships/hyperlink" Target="https://cs.wikipedia.org/wiki/Kuka%C4%8Dka_chocholat%C3%A1" TargetMode="External"/><Relationship Id="rId4" Type="http://schemas.openxmlformats.org/officeDocument/2006/relationships/hyperlink" Target="https://cs.wikipedia.org/wiki/Kuka%C4%8Dka_kohout%C3%AD" TargetMode="External"/><Relationship Id="rId9" Type="http://schemas.openxmlformats.org/officeDocument/2006/relationships/hyperlink" Target="https://cs.wikipedia.org/wiki/Kuka%C4%8Dka_obecn%C3%A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1/13/Common_Cuckoo_%28Cuculus_canorus%29_%2843147224060%29.jpg/1280px-Common_Cuckoo_%28Cuculus_canorus%29_%2843147224060%29.jpg" TargetMode="External"/><Relationship Id="rId3" Type="http://schemas.openxmlformats.org/officeDocument/2006/relationships/hyperlink" Target="https://www.shutterstock.com/image-photo/greater-roadrunner-texas-desert-260nw-1079235023.jpg" TargetMode="External"/><Relationship Id="rId7" Type="http://schemas.openxmlformats.org/officeDocument/2006/relationships/hyperlink" Target="https://avifauna.cz/wp-content/uploads/2021/03/95310171_2907684302653725_8176380033678442496_o.jpg" TargetMode="External"/><Relationship Id="rId2" Type="http://schemas.openxmlformats.org/officeDocument/2006/relationships/hyperlink" Target="https://upload.wikimedia.org/wikipedia/commons/thumb/9/9e/Guira_guira.jpg/800px-Guira_gui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d/de/Clamator_glandarius_-_Great_Spotted_Cuckoo.jpg" TargetMode="External"/><Relationship Id="rId5" Type="http://schemas.openxmlformats.org/officeDocument/2006/relationships/hyperlink" Target="https://upload.wikimedia.org/wikipedia/commons/7/74/CBBM02_242.png" TargetMode="External"/><Relationship Id="rId4" Type="http://schemas.openxmlformats.org/officeDocument/2006/relationships/hyperlink" Target="https://upload.wikimedia.org/wikipedia/commons/4/4d/Common_Cuckoo_by_Mike_McKenzie.jpg" TargetMode="External"/><Relationship Id="rId9" Type="http://schemas.openxmlformats.org/officeDocument/2006/relationships/hyperlink" Target="https://rf-hobby.cz/wp-content/uploads/kuku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l5aNGa-HP1k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ctrTitle"/>
          </p:nvPr>
        </p:nvSpPr>
        <p:spPr>
          <a:xfrm>
            <a:off x="159119" y="2057998"/>
            <a:ext cx="8825761" cy="19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/>
              <a:t>Kukačky a hnízdní parazitismus</a:t>
            </a:r>
            <a:endParaRPr sz="4400" dirty="0"/>
          </a:p>
        </p:txBody>
      </p:sp>
      <p:sp>
        <p:nvSpPr>
          <p:cNvPr id="298" name="Google Shape;298;p37"/>
          <p:cNvSpPr txBox="1">
            <a:spLocks noGrp="1"/>
          </p:cNvSpPr>
          <p:nvPr>
            <p:ph type="subTitle" idx="1"/>
          </p:nvPr>
        </p:nvSpPr>
        <p:spPr>
          <a:xfrm>
            <a:off x="221800" y="3745557"/>
            <a:ext cx="3563100" cy="2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Ondřej Přibyl </a:t>
            </a:r>
            <a:r>
              <a:rPr lang="cs-CZ" dirty="0" err="1"/>
              <a:t>SxAB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06790-6C7A-0550-484F-1E5D0B6B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B013F5-396D-65E9-EB47-7AD33D292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00" y="988142"/>
            <a:ext cx="7717500" cy="3959942"/>
          </a:xfrm>
        </p:spPr>
        <p:txBody>
          <a:bodyPr/>
          <a:lstStyle/>
          <a:p>
            <a:pPr marL="114300" indent="0">
              <a:buNone/>
            </a:pPr>
            <a:r>
              <a:rPr lang="cs-CZ" dirty="0">
                <a:hlinkClick r:id="rId2"/>
              </a:rPr>
              <a:t>https://cs.wikipedia.org/wiki/Kuka%C4%8Dky</a:t>
            </a:r>
            <a:endParaRPr lang="cs-CZ" dirty="0"/>
          </a:p>
          <a:p>
            <a:pPr marL="114300" indent="0">
              <a:buNone/>
            </a:pPr>
            <a:r>
              <a:rPr lang="cs-CZ" dirty="0">
                <a:hlinkClick r:id="rId3"/>
              </a:rPr>
              <a:t>https://cs.wikipedia.org/wiki/Kuka%C4%8Dka_guira</a:t>
            </a:r>
            <a:endParaRPr lang="cs-CZ" dirty="0"/>
          </a:p>
          <a:p>
            <a:pPr marL="114300" indent="0">
              <a:buNone/>
            </a:pPr>
            <a:r>
              <a:rPr lang="cs-CZ" dirty="0">
                <a:hlinkClick r:id="rId4"/>
              </a:rPr>
              <a:t>https://cs.wikipedia.org/wiki/Kuka%C4%8Dka_kohout%C3%AD</a:t>
            </a:r>
            <a:endParaRPr lang="cs-CZ" dirty="0"/>
          </a:p>
          <a:p>
            <a:pPr marL="114300" indent="0">
              <a:buNone/>
            </a:pPr>
            <a:r>
              <a:rPr lang="cs-CZ" dirty="0">
                <a:hlinkClick r:id="rId5"/>
              </a:rPr>
              <a:t>https://www.prirodovedci.cz/zeptejte-se-prirodovedcu/5344</a:t>
            </a:r>
            <a:endParaRPr lang="cs-CZ" dirty="0"/>
          </a:p>
          <a:p>
            <a:pPr marL="114300" indent="0">
              <a:buNone/>
            </a:pPr>
            <a:r>
              <a:rPr lang="cs-CZ" dirty="0">
                <a:hlinkClick r:id="rId6"/>
              </a:rPr>
              <a:t>https://springalive.net/cs/species/kukacka</a:t>
            </a:r>
            <a:endParaRPr lang="cs-CZ" dirty="0"/>
          </a:p>
          <a:p>
            <a:pPr marL="114300" indent="0">
              <a:buNone/>
            </a:pPr>
            <a:r>
              <a:rPr lang="cs-CZ" dirty="0">
                <a:hlinkClick r:id="rId7"/>
              </a:rPr>
              <a:t>https://www.priroda.cz/clanky.php?detail=1170</a:t>
            </a:r>
            <a:endParaRPr lang="cs-CZ" dirty="0"/>
          </a:p>
          <a:p>
            <a:pPr marL="114300" indent="0">
              <a:buNone/>
            </a:pPr>
            <a:r>
              <a:rPr lang="cs-CZ" dirty="0">
                <a:hlinkClick r:id="rId8"/>
              </a:rPr>
              <a:t>https://cs.wikipedia.org/wiki/Vratiprst</a:t>
            </a:r>
            <a:endParaRPr lang="cs-CZ" dirty="0"/>
          </a:p>
          <a:p>
            <a:pPr marL="114300" indent="0">
              <a:buNone/>
            </a:pPr>
            <a:r>
              <a:rPr lang="cs-CZ" dirty="0">
                <a:hlinkClick r:id="rId9"/>
              </a:rPr>
              <a:t>https://cs.wikipedia.org/wiki/Kuka%C4%8Dka_obecn%C3%A1</a:t>
            </a:r>
            <a:endParaRPr lang="cs-CZ" dirty="0"/>
          </a:p>
          <a:p>
            <a:pPr marL="114300" indent="0">
              <a:buNone/>
            </a:pPr>
            <a:r>
              <a:rPr lang="cs-CZ" dirty="0">
                <a:hlinkClick r:id="rId10"/>
              </a:rPr>
              <a:t>https://cs.wikipedia.org/wiki/Kuka%C4%8Dka_chocholat%C3%A1</a:t>
            </a:r>
            <a:endParaRPr lang="cs-CZ" dirty="0"/>
          </a:p>
          <a:p>
            <a:pPr marL="114300" indent="0">
              <a:buNone/>
            </a:pPr>
            <a:r>
              <a:rPr lang="cs-CZ" dirty="0">
                <a:hlinkClick r:id="rId11"/>
              </a:rPr>
              <a:t>https://www.priroda.cz/clanky.php?detail=1499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https://rf-hobby.cz/clanek/mazane-kukacky-s-mafianskymi-praktikami/</a:t>
            </a:r>
          </a:p>
          <a:p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04676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06790-6C7A-0550-484F-1E5D0B6B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B013F5-396D-65E9-EB47-7AD33D292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00" y="988142"/>
            <a:ext cx="7717500" cy="3959942"/>
          </a:xfrm>
        </p:spPr>
        <p:txBody>
          <a:bodyPr/>
          <a:lstStyle/>
          <a:p>
            <a:pPr marL="114300" indent="0">
              <a:buNone/>
            </a:pPr>
            <a:r>
              <a:rPr lang="cs-CZ" sz="1050" dirty="0">
                <a:hlinkClick r:id="rId2"/>
              </a:rPr>
              <a:t>https://upload.wikimedia.org/wikipedia/commons/thumb/9/9e/Guira_guira.jpg/800px-Guira_guira.jpg</a:t>
            </a:r>
            <a:endParaRPr lang="cs-CZ" sz="1050" dirty="0"/>
          </a:p>
          <a:p>
            <a:pPr marL="114300" indent="0">
              <a:buNone/>
            </a:pPr>
            <a:r>
              <a:rPr lang="cs-CZ" sz="1050" dirty="0">
                <a:hlinkClick r:id="rId3"/>
              </a:rPr>
              <a:t>https://www.shutterstock.com/image-photo/greater-roadrunner-texas-desert-260nw-1079235023.jpg</a:t>
            </a:r>
            <a:endParaRPr lang="cs-CZ" sz="1050" dirty="0"/>
          </a:p>
          <a:p>
            <a:pPr marL="114300" indent="0">
              <a:buNone/>
            </a:pPr>
            <a:r>
              <a:rPr lang="cs-CZ" sz="1050" dirty="0">
                <a:hlinkClick r:id="rId4"/>
              </a:rPr>
              <a:t>https://upload.wikimedia.org/wikipedia/commons/4/4d/Common_Cuckoo_by_Mike_McKenzie.jpg</a:t>
            </a:r>
            <a:endParaRPr lang="cs-CZ" sz="1050" dirty="0"/>
          </a:p>
          <a:p>
            <a:pPr marL="114300" indent="0">
              <a:buNone/>
            </a:pPr>
            <a:r>
              <a:rPr lang="cs-CZ" sz="1050" dirty="0">
                <a:hlinkClick r:id="rId5"/>
              </a:rPr>
              <a:t>https://upload.wikimedia.org/wikipedia/commons/7/74/CBBM02_242.png</a:t>
            </a:r>
            <a:endParaRPr lang="cs-CZ" sz="1050" dirty="0"/>
          </a:p>
          <a:p>
            <a:pPr marL="114300" indent="0">
              <a:buNone/>
            </a:pPr>
            <a:r>
              <a:rPr lang="cs-CZ" sz="1050" dirty="0">
                <a:hlinkClick r:id="rId6"/>
              </a:rPr>
              <a:t>https://upload.wikimedia.org/wikipedia/commons/d/de/Clamator_glandarius_-_Great_Spotted_Cuckoo.jpg</a:t>
            </a:r>
            <a:endParaRPr lang="cs-CZ" sz="1050" dirty="0"/>
          </a:p>
          <a:p>
            <a:pPr marL="114300" indent="0">
              <a:buNone/>
            </a:pPr>
            <a:r>
              <a:rPr lang="cs-CZ" sz="1050" dirty="0">
                <a:hlinkClick r:id="rId7"/>
              </a:rPr>
              <a:t>https://avifauna.cz/wp-content/uploads/2021/03/95310171_2907684302653725_8176380033678442496_o.jpg</a:t>
            </a:r>
            <a:endParaRPr lang="cs-CZ" sz="1050" dirty="0"/>
          </a:p>
          <a:p>
            <a:pPr marL="114300" indent="0">
              <a:buNone/>
            </a:pPr>
            <a:r>
              <a:rPr lang="cs-CZ" sz="1050" dirty="0">
                <a:hlinkClick r:id="rId8"/>
              </a:rPr>
              <a:t>https://upload.wikimedia.org/wikipedia/commons/thumb/1/13/Common_Cuckoo_%28Cuculus_canorus%29_%2843147224060%29.jpg/1280px-Common_Cuckoo_%28Cuculus_canorus%29_%2843147224060%29.jpg</a:t>
            </a:r>
            <a:endParaRPr lang="cs-CZ" sz="1050" dirty="0"/>
          </a:p>
          <a:p>
            <a:pPr marL="114300" indent="0">
              <a:buNone/>
            </a:pPr>
            <a:r>
              <a:rPr lang="cs-CZ" sz="1050" dirty="0">
                <a:hlinkClick r:id="rId9"/>
              </a:rPr>
              <a:t>https://rf-hobby.cz/wp-content/uploads/kuku.jpg</a:t>
            </a:r>
            <a:endParaRPr lang="cs-CZ" sz="1050" dirty="0"/>
          </a:p>
          <a:p>
            <a:pPr marL="114300" indent="0">
              <a:buNone/>
            </a:pP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44462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6FF53-1FFB-36CC-8F2D-0B4849C6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řádu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FA5D09-3252-F05C-08BF-5440050F5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19" y="1222684"/>
            <a:ext cx="7717500" cy="3169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Řád stromových ptáků s dlouhými křídly a ocasem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Středně velký pták s podlouhlým tělem zakončeným ocasem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Velikost – zhruba 30 cm, rozpětí křídel i 60 cm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Zbarvení -&gt; samci = modrošedí; samice hnědé občas s červeným nádechem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Na nohou – vratiprst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Krátký zobák zahnutý směrem dolů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F813C1-1979-1CB9-4D9A-CB921936F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48" y="3488427"/>
            <a:ext cx="2151421" cy="1469461"/>
          </a:xfrm>
          <a:prstGeom prst="rect">
            <a:avLst/>
          </a:prstGeom>
        </p:spPr>
      </p:pic>
      <p:pic>
        <p:nvPicPr>
          <p:cNvPr id="1026" name="Picture 2" descr="alternativní popis obrázku chybí">
            <a:extLst>
              <a:ext uri="{FF2B5EF4-FFF2-40B4-BE49-F238E27FC236}">
                <a16:creationId xmlns:a16="http://schemas.microsoft.com/office/drawing/2014/main" id="{9D074F8D-8C83-D357-A6C5-E73333CAF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/>
          <a:stretch/>
        </p:blipFill>
        <p:spPr bwMode="auto">
          <a:xfrm>
            <a:off x="6633020" y="3016761"/>
            <a:ext cx="2186252" cy="1808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ratiprst – Wikipedie">
            <a:extLst>
              <a:ext uri="{FF2B5EF4-FFF2-40B4-BE49-F238E27FC236}">
                <a16:creationId xmlns:a16="http://schemas.microsoft.com/office/drawing/2014/main" id="{A7EDF703-4ECE-D1F2-891A-F237715A7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7741" r="7560" b="14608"/>
          <a:stretch/>
        </p:blipFill>
        <p:spPr bwMode="auto">
          <a:xfrm>
            <a:off x="1260989" y="3920816"/>
            <a:ext cx="1485554" cy="100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5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6FF53-1FFB-36CC-8F2D-0B4849C6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Kukačka obecná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F25C93A4-91C8-1C4A-ECFF-17BE2F2A9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50" y="1266928"/>
            <a:ext cx="7717500" cy="31695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Typická pro hnízdní parazitismus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Výskyt – Evropa, Asie a Severní Afrika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Vázaná na přítomnost hmyzožravých pěvců (hostitelů)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Hlasový projev samců tzv. kukání</a:t>
            </a:r>
          </a:p>
        </p:txBody>
      </p:sp>
      <p:pic>
        <p:nvPicPr>
          <p:cNvPr id="2050" name="Picture 2" descr="Samice hnědé formy">
            <a:extLst>
              <a:ext uri="{FF2B5EF4-FFF2-40B4-BE49-F238E27FC236}">
                <a16:creationId xmlns:a16="http://schemas.microsoft.com/office/drawing/2014/main" id="{D3C88B72-6534-1227-E41D-BAB1AF23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49" y="1266928"/>
            <a:ext cx="3359542" cy="2378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E8CD9FE-E0DE-55A6-3685-A09F5A971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20072" r="52103" b="9128"/>
          <a:stretch/>
        </p:blipFill>
        <p:spPr bwMode="auto">
          <a:xfrm>
            <a:off x="3989532" y="2993922"/>
            <a:ext cx="1497964" cy="2054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7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6FF53-1FFB-36CC-8F2D-0B4849C6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Kukačka chocholatá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F25C93A4-91C8-1C4A-ECFF-17BE2F2A9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50" y="1266928"/>
            <a:ext cx="7717500" cy="31695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Větší než kukačka obecná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Výskyt – Afrika a oblasti středomoří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Bez pohlavního dimorfismu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Potrava – pavouci a chlupaté housenky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Hnízdní parazitismus</a:t>
            </a:r>
          </a:p>
        </p:txBody>
      </p:sp>
      <p:pic>
        <p:nvPicPr>
          <p:cNvPr id="3074" name="Picture 2" descr="alternativní popis obrázku chybí">
            <a:extLst>
              <a:ext uri="{FF2B5EF4-FFF2-40B4-BE49-F238E27FC236}">
                <a16:creationId xmlns:a16="http://schemas.microsoft.com/office/drawing/2014/main" id="{7061E710-95B9-79C3-6300-10824EA57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06" y="1266928"/>
            <a:ext cx="4030634" cy="27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9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6FF53-1FFB-36CC-8F2D-0B4849C6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zástupci</a:t>
            </a:r>
          </a:p>
        </p:txBody>
      </p:sp>
      <p:pic>
        <p:nvPicPr>
          <p:cNvPr id="4098" name="Picture 2" descr="alternativní popis obrázku chybí">
            <a:extLst>
              <a:ext uri="{FF2B5EF4-FFF2-40B4-BE49-F238E27FC236}">
                <a16:creationId xmlns:a16="http://schemas.microsoft.com/office/drawing/2014/main" id="{C463EBE6-E84B-B88A-7BFF-F0C791173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17" y="1153674"/>
            <a:ext cx="2339666" cy="30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F61EDF1-3DB7-0887-EBD5-4E04806C7B78}"/>
              </a:ext>
            </a:extLst>
          </p:cNvPr>
          <p:cNvSpPr txBox="1"/>
          <p:nvPr/>
        </p:nvSpPr>
        <p:spPr>
          <a:xfrm>
            <a:off x="1008217" y="4272722"/>
            <a:ext cx="233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kukačka guira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A76A28-4CFB-A150-6746-B028D8DEC176}"/>
              </a:ext>
            </a:extLst>
          </p:cNvPr>
          <p:cNvSpPr txBox="1"/>
          <p:nvPr/>
        </p:nvSpPr>
        <p:spPr>
          <a:xfrm>
            <a:off x="4825386" y="3976779"/>
            <a:ext cx="233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kukačka kohoutí</a:t>
            </a:r>
          </a:p>
        </p:txBody>
      </p:sp>
      <p:pic>
        <p:nvPicPr>
          <p:cNvPr id="4100" name="Picture 4" descr="Kukačka kohoutí – fotografie, snímky a obrázky">
            <a:extLst>
              <a:ext uri="{FF2B5EF4-FFF2-40B4-BE49-F238E27FC236}">
                <a16:creationId xmlns:a16="http://schemas.microsoft.com/office/drawing/2014/main" id="{C38AFB04-169A-9B00-6957-67F7FD814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3"/>
          <a:stretch/>
        </p:blipFill>
        <p:spPr bwMode="auto">
          <a:xfrm>
            <a:off x="4137844" y="1471345"/>
            <a:ext cx="3714750" cy="24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8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6FF53-1FFB-36CC-8F2D-0B4849C6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Hnízdní parazitismus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FA5D09-3252-F05C-08BF-5440050F5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19" y="1222684"/>
            <a:ext cx="8098962" cy="3169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Definice = odkládaní vajec nebo mláďat tak, aby je vychoval jedinec, který není rodičem, obvykle příslušník jiného druhu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Účelová rozmnožovací strategie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Praví rodiče nechají potomka u někoho jiného – bez odpovědnosti, výchovy a krmení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Strategie pouze 1 % ptáků – nejtypičtěji kukačky obecné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Objevuje se i u dalších živočichů např.: vlaštovky obecné, včely medonosné nebo u mravenců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pic>
        <p:nvPicPr>
          <p:cNvPr id="6146" name="Picture 2" descr="Hnízdní parazitismus – Wikipedie">
            <a:extLst>
              <a:ext uri="{FF2B5EF4-FFF2-40B4-BE49-F238E27FC236}">
                <a16:creationId xmlns:a16="http://schemas.microsoft.com/office/drawing/2014/main" id="{8F3EDCA9-BC9B-3DC6-13BB-21AA5B8F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86" y="3709149"/>
            <a:ext cx="1821427" cy="13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5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F57F7-C087-ACD1-82D8-BE4BFCC5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</a:t>
            </a:r>
          </a:p>
        </p:txBody>
      </p:sp>
      <p:pic>
        <p:nvPicPr>
          <p:cNvPr id="5122" name="Picture 2" descr="Kukačka v hnízdě vlaštovky - klikněte pro zobrazení detailu">
            <a:extLst>
              <a:ext uri="{FF2B5EF4-FFF2-40B4-BE49-F238E27FC236}">
                <a16:creationId xmlns:a16="http://schemas.microsoft.com/office/drawing/2014/main" id="{9EFAD158-0893-6111-FC70-EF929E0A1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0" y="1500264"/>
            <a:ext cx="3156176" cy="214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E937488-753F-8F7A-791E-858DBA39DD5A}"/>
              </a:ext>
            </a:extLst>
          </p:cNvPr>
          <p:cNvSpPr txBox="1"/>
          <p:nvPr/>
        </p:nvSpPr>
        <p:spPr>
          <a:xfrm>
            <a:off x="713250" y="3709604"/>
            <a:ext cx="315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Kukačka v hnízdě vlaštovky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975B545-7FF5-AA31-3F15-8664EA267806}"/>
              </a:ext>
            </a:extLst>
          </p:cNvPr>
          <p:cNvCxnSpPr/>
          <p:nvPr/>
        </p:nvCxnSpPr>
        <p:spPr>
          <a:xfrm>
            <a:off x="2558845" y="1688690"/>
            <a:ext cx="140110" cy="47194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2A33316-9FA3-F54E-B945-A468675D3214}"/>
              </a:ext>
            </a:extLst>
          </p:cNvPr>
          <p:cNvCxnSpPr>
            <a:cxnSpLocks/>
          </p:cNvCxnSpPr>
          <p:nvPr/>
        </p:nvCxnSpPr>
        <p:spPr>
          <a:xfrm>
            <a:off x="1175353" y="1834218"/>
            <a:ext cx="426042" cy="180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Mazané kukačky s mafiánskými praktikami – RF-Hobby.cz">
            <a:extLst>
              <a:ext uri="{FF2B5EF4-FFF2-40B4-BE49-F238E27FC236}">
                <a16:creationId xmlns:a16="http://schemas.microsoft.com/office/drawing/2014/main" id="{D6164618-D117-F334-60E6-1A14992C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29" y="1500264"/>
            <a:ext cx="4179993" cy="214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F76FCB-8F49-4BC1-2D47-4C341F50F64F}"/>
              </a:ext>
            </a:extLst>
          </p:cNvPr>
          <p:cNvSpPr txBox="1"/>
          <p:nvPr/>
        </p:nvSpPr>
        <p:spPr>
          <a:xfrm>
            <a:off x="4331528" y="3709604"/>
            <a:ext cx="4179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Kukačka v hnízdě Rehka Zahradního</a:t>
            </a:r>
          </a:p>
        </p:txBody>
      </p:sp>
    </p:spTree>
    <p:extLst>
      <p:ext uri="{BB962C8B-B14F-4D97-AF65-F5344CB8AC3E}">
        <p14:creationId xmlns:p14="http://schemas.microsoft.com/office/powerpoint/2010/main" val="166054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F57F7-C087-ACD1-82D8-BE4BFCC5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</a:t>
            </a:r>
          </a:p>
        </p:txBody>
      </p:sp>
      <p:pic>
        <p:nvPicPr>
          <p:cNvPr id="4" name="Online médium 3" title="Cuckoo chick pushing out other eggs in the nest">
            <a:hlinkClick r:id="" action="ppaction://media"/>
            <a:extLst>
              <a:ext uri="{FF2B5EF4-FFF2-40B4-BE49-F238E27FC236}">
                <a16:creationId xmlns:a16="http://schemas.microsoft.com/office/drawing/2014/main" id="{2C5EA190-70EC-B7CD-1D6C-D14E2E1897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7071" y="1117213"/>
            <a:ext cx="6068961" cy="342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794ED-16A5-618D-9A3B-950BB5A4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" y="1659900"/>
            <a:ext cx="8971200" cy="1694100"/>
          </a:xfrm>
        </p:spPr>
        <p:txBody>
          <a:bodyPr/>
          <a:lstStyle/>
          <a:p>
            <a:r>
              <a:rPr lang="cs-CZ" sz="66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989644937"/>
      </p:ext>
    </p:extLst>
  </p:cSld>
  <p:clrMapOvr>
    <a:masterClrMapping/>
  </p:clrMapOvr>
</p:sld>
</file>

<file path=ppt/theme/theme1.xml><?xml version="1.0" encoding="utf-8"?>
<a:theme xmlns:a="http://schemas.openxmlformats.org/drawingml/2006/main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534</Words>
  <Application>Microsoft Office PowerPoint</Application>
  <PresentationFormat>Předvádění na obrazovce (16:9)</PresentationFormat>
  <Paragraphs>77</Paragraphs>
  <Slides>11</Slides>
  <Notes>4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Commissioner ExtraBold</vt:lpstr>
      <vt:lpstr>Amatic SC</vt:lpstr>
      <vt:lpstr>Commissioner</vt:lpstr>
      <vt:lpstr>Syne</vt:lpstr>
      <vt:lpstr>Barlow SemiBold</vt:lpstr>
      <vt:lpstr>Wingdings</vt:lpstr>
      <vt:lpstr>Wind Energy Supplier Pitch Deck by Slidesgo</vt:lpstr>
      <vt:lpstr>Kukačky a hnízdní parazitismus</vt:lpstr>
      <vt:lpstr>Charakteristika řádu</vt:lpstr>
      <vt:lpstr>Kukačka obecná</vt:lpstr>
      <vt:lpstr>Kukačka chocholatá</vt:lpstr>
      <vt:lpstr>Další zástupci</vt:lpstr>
      <vt:lpstr>Hnízdní parazitismus</vt:lpstr>
      <vt:lpstr>Obrázky</vt:lpstr>
      <vt:lpstr>Video</vt:lpstr>
      <vt:lpstr>Děkuji za pozornost</vt:lpstr>
      <vt:lpstr>Zdroje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Kukačky a hnízdní parazitismus</dc:title>
  <dc:creator>Ondřej Přibyl</dc:creator>
  <cp:lastModifiedBy>Jan Přibyl</cp:lastModifiedBy>
  <cp:revision>1</cp:revision>
  <dcterms:modified xsi:type="dcterms:W3CDTF">2024-05-13T04:09:27Z</dcterms:modified>
</cp:coreProperties>
</file>